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3.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heme/themeOverride4.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heme/themeOverride5.xml" ContentType="application/vnd.openxmlformats-officedocument.themeOverr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heme/themeOverride6.xml" ContentType="application/vnd.openxmlformats-officedocument.themeOverr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heme/themeOverride7.xml" ContentType="application/vnd.openxmlformats-officedocument.themeOverr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theme/themeOverride8.xml" ContentType="application/vnd.openxmlformats-officedocument.themeOverride+xml"/>
  <Override PartName="/ppt/notesSlides/notesSlide76.xml" ContentType="application/vnd.openxmlformats-officedocument.presentationml.notesSlide+xml"/>
  <Override PartName="/ppt/theme/themeOverride9.xml" ContentType="application/vnd.openxmlformats-officedocument.themeOverr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1"/>
  </p:notesMasterIdLst>
  <p:handoutMasterIdLst>
    <p:handoutMasterId r:id="rId92"/>
  </p:handoutMasterIdLst>
  <p:sldIdLst>
    <p:sldId id="401" r:id="rId5"/>
    <p:sldId id="262" r:id="rId6"/>
    <p:sldId id="257" r:id="rId7"/>
    <p:sldId id="364" r:id="rId8"/>
    <p:sldId id="261" r:id="rId9"/>
    <p:sldId id="395" r:id="rId10"/>
    <p:sldId id="263" r:id="rId11"/>
    <p:sldId id="264" r:id="rId12"/>
    <p:sldId id="265" r:id="rId13"/>
    <p:sldId id="403" r:id="rId14"/>
    <p:sldId id="412" r:id="rId15"/>
    <p:sldId id="328" r:id="rId16"/>
    <p:sldId id="415" r:id="rId17"/>
    <p:sldId id="416" r:id="rId18"/>
    <p:sldId id="405" r:id="rId19"/>
    <p:sldId id="330" r:id="rId20"/>
    <p:sldId id="406" r:id="rId21"/>
    <p:sldId id="407" r:id="rId22"/>
    <p:sldId id="270" r:id="rId23"/>
    <p:sldId id="275" r:id="rId24"/>
    <p:sldId id="267" r:id="rId25"/>
    <p:sldId id="268" r:id="rId26"/>
    <p:sldId id="269" r:id="rId27"/>
    <p:sldId id="272" r:id="rId28"/>
    <p:sldId id="273" r:id="rId29"/>
    <p:sldId id="347" r:id="rId30"/>
    <p:sldId id="276" r:id="rId31"/>
    <p:sldId id="417" r:id="rId32"/>
    <p:sldId id="365" r:id="rId33"/>
    <p:sldId id="357" r:id="rId34"/>
    <p:sldId id="359" r:id="rId35"/>
    <p:sldId id="360" r:id="rId36"/>
    <p:sldId id="361" r:id="rId37"/>
    <p:sldId id="366" r:id="rId38"/>
    <p:sldId id="367" r:id="rId39"/>
    <p:sldId id="287" r:id="rId40"/>
    <p:sldId id="290" r:id="rId41"/>
    <p:sldId id="292" r:id="rId42"/>
    <p:sldId id="293" r:id="rId43"/>
    <p:sldId id="305" r:id="rId44"/>
    <p:sldId id="308" r:id="rId45"/>
    <p:sldId id="307" r:id="rId46"/>
    <p:sldId id="317" r:id="rId47"/>
    <p:sldId id="318" r:id="rId48"/>
    <p:sldId id="319" r:id="rId49"/>
    <p:sldId id="321" r:id="rId50"/>
    <p:sldId id="322" r:id="rId51"/>
    <p:sldId id="323" r:id="rId52"/>
    <p:sldId id="382" r:id="rId53"/>
    <p:sldId id="383" r:id="rId54"/>
    <p:sldId id="384" r:id="rId55"/>
    <p:sldId id="385" r:id="rId56"/>
    <p:sldId id="386" r:id="rId57"/>
    <p:sldId id="387" r:id="rId58"/>
    <p:sldId id="388" r:id="rId59"/>
    <p:sldId id="324" r:id="rId60"/>
    <p:sldId id="389" r:id="rId61"/>
    <p:sldId id="397" r:id="rId62"/>
    <p:sldId id="398" r:id="rId63"/>
    <p:sldId id="399" r:id="rId64"/>
    <p:sldId id="393" r:id="rId65"/>
    <p:sldId id="394" r:id="rId66"/>
    <p:sldId id="408" r:id="rId67"/>
    <p:sldId id="410" r:id="rId68"/>
    <p:sldId id="409" r:id="rId69"/>
    <p:sldId id="411" r:id="rId70"/>
    <p:sldId id="368" r:id="rId71"/>
    <p:sldId id="369" r:id="rId72"/>
    <p:sldId id="370" r:id="rId73"/>
    <p:sldId id="371" r:id="rId74"/>
    <p:sldId id="372" r:id="rId75"/>
    <p:sldId id="373" r:id="rId76"/>
    <p:sldId id="390" r:id="rId77"/>
    <p:sldId id="391" r:id="rId78"/>
    <p:sldId id="418" r:id="rId79"/>
    <p:sldId id="419" r:id="rId80"/>
    <p:sldId id="425" r:id="rId81"/>
    <p:sldId id="426" r:id="rId82"/>
    <p:sldId id="420" r:id="rId83"/>
    <p:sldId id="424" r:id="rId84"/>
    <p:sldId id="421" r:id="rId85"/>
    <p:sldId id="422" r:id="rId86"/>
    <p:sldId id="423" r:id="rId87"/>
    <p:sldId id="374" r:id="rId88"/>
    <p:sldId id="400" r:id="rId89"/>
    <p:sldId id="402" r:id="rId90"/>
  </p:sldIdLst>
  <p:sldSz cx="12192000" cy="6858000"/>
  <p:notesSz cx="6797675" cy="9926638"/>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vier Aguilar" initials="JA" lastIdx="1" clrIdx="0">
    <p:extLst>
      <p:ext uri="{19B8F6BF-5375-455C-9EA6-DF929625EA0E}">
        <p15:presenceInfo xmlns:p15="http://schemas.microsoft.com/office/powerpoint/2012/main" userId="S-1-5-21-3629792032-2742388495-2568031485-13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3B"/>
    <a:srgbClr val="A016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279" autoAdjust="0"/>
    <p:restoredTop sz="94660"/>
  </p:normalViewPr>
  <p:slideViewPr>
    <p:cSldViewPr snapToGrid="0">
      <p:cViewPr varScale="1">
        <p:scale>
          <a:sx n="82" d="100"/>
          <a:sy n="82" d="100"/>
        </p:scale>
        <p:origin x="614" y="72"/>
      </p:cViewPr>
      <p:guideLst/>
    </p:cSldViewPr>
  </p:slideViewPr>
  <p:notesTextViewPr>
    <p:cViewPr>
      <p:scale>
        <a:sx n="1" d="1"/>
        <a:sy n="1" d="1"/>
      </p:scale>
      <p:origin x="0" y="0"/>
    </p:cViewPr>
  </p:notesTextViewPr>
  <p:notesViewPr>
    <p:cSldViewPr snapToGrid="0">
      <p:cViewPr varScale="1">
        <p:scale>
          <a:sx n="53" d="100"/>
          <a:sy n="53" d="100"/>
        </p:scale>
        <p:origin x="2934"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97"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commentAuthors" Target="commentAuthors.xml"/><Relationship Id="rId98"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notesMaster" Target="notesMasters/notesMaster1.xml"/><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LTEX | Salvador Puig Martin" userId="2ae592e8-9026-40e8-a66a-e7dcc780b14f" providerId="ADAL" clId="{1169BD6F-BD1B-43ED-ACC9-83D44748B68C}"/>
    <pc:docChg chg="undo custSel addSld modSld">
      <pc:chgData name="CALTEX | Salvador Puig Martin" userId="2ae592e8-9026-40e8-a66a-e7dcc780b14f" providerId="ADAL" clId="{1169BD6F-BD1B-43ED-ACC9-83D44748B68C}" dt="2019-10-01T07:33:09.966" v="628" actId="478"/>
      <pc:docMkLst>
        <pc:docMk/>
      </pc:docMkLst>
      <pc:sldChg chg="delSp">
        <pc:chgData name="CALTEX | Salvador Puig Martin" userId="2ae592e8-9026-40e8-a66a-e7dcc780b14f" providerId="ADAL" clId="{1169BD6F-BD1B-43ED-ACC9-83D44748B68C}" dt="2019-10-01T07:31:27.759" v="601" actId="478"/>
        <pc:sldMkLst>
          <pc:docMk/>
          <pc:sldMk cId="2129357170" sldId="264"/>
        </pc:sldMkLst>
        <pc:picChg chg="del">
          <ac:chgData name="CALTEX | Salvador Puig Martin" userId="2ae592e8-9026-40e8-a66a-e7dcc780b14f" providerId="ADAL" clId="{1169BD6F-BD1B-43ED-ACC9-83D44748B68C}" dt="2019-10-01T07:31:27.759" v="601" actId="478"/>
          <ac:picMkLst>
            <pc:docMk/>
            <pc:sldMk cId="2129357170" sldId="264"/>
            <ac:picMk id="7" creationId="{00000000-0000-0000-0000-000000000000}"/>
          </ac:picMkLst>
        </pc:picChg>
      </pc:sldChg>
      <pc:sldChg chg="delSp">
        <pc:chgData name="CALTEX | Salvador Puig Martin" userId="2ae592e8-9026-40e8-a66a-e7dcc780b14f" providerId="ADAL" clId="{1169BD6F-BD1B-43ED-ACC9-83D44748B68C}" dt="2019-10-01T07:31:44.749" v="606" actId="478"/>
        <pc:sldMkLst>
          <pc:docMk/>
          <pc:sldMk cId="1982204217" sldId="268"/>
        </pc:sldMkLst>
        <pc:picChg chg="del">
          <ac:chgData name="CALTEX | Salvador Puig Martin" userId="2ae592e8-9026-40e8-a66a-e7dcc780b14f" providerId="ADAL" clId="{1169BD6F-BD1B-43ED-ACC9-83D44748B68C}" dt="2019-10-01T07:31:44.749" v="606" actId="478"/>
          <ac:picMkLst>
            <pc:docMk/>
            <pc:sldMk cId="1982204217" sldId="268"/>
            <ac:picMk id="7" creationId="{00000000-0000-0000-0000-000000000000}"/>
          </ac:picMkLst>
        </pc:picChg>
      </pc:sldChg>
      <pc:sldChg chg="delSp">
        <pc:chgData name="CALTEX | Salvador Puig Martin" userId="2ae592e8-9026-40e8-a66a-e7dcc780b14f" providerId="ADAL" clId="{1169BD6F-BD1B-43ED-ACC9-83D44748B68C}" dt="2019-10-01T07:31:47.830" v="607" actId="478"/>
        <pc:sldMkLst>
          <pc:docMk/>
          <pc:sldMk cId="1756162997" sldId="272"/>
        </pc:sldMkLst>
        <pc:picChg chg="del">
          <ac:chgData name="CALTEX | Salvador Puig Martin" userId="2ae592e8-9026-40e8-a66a-e7dcc780b14f" providerId="ADAL" clId="{1169BD6F-BD1B-43ED-ACC9-83D44748B68C}" dt="2019-10-01T07:31:47.830" v="607" actId="478"/>
          <ac:picMkLst>
            <pc:docMk/>
            <pc:sldMk cId="1756162997" sldId="272"/>
            <ac:picMk id="7" creationId="{00000000-0000-0000-0000-000000000000}"/>
          </ac:picMkLst>
        </pc:picChg>
      </pc:sldChg>
      <pc:sldChg chg="delSp">
        <pc:chgData name="CALTEX | Salvador Puig Martin" userId="2ae592e8-9026-40e8-a66a-e7dcc780b14f" providerId="ADAL" clId="{1169BD6F-BD1B-43ED-ACC9-83D44748B68C}" dt="2019-10-01T07:31:52.966" v="609" actId="478"/>
        <pc:sldMkLst>
          <pc:docMk/>
          <pc:sldMk cId="3637901657" sldId="276"/>
        </pc:sldMkLst>
        <pc:picChg chg="del">
          <ac:chgData name="CALTEX | Salvador Puig Martin" userId="2ae592e8-9026-40e8-a66a-e7dcc780b14f" providerId="ADAL" clId="{1169BD6F-BD1B-43ED-ACC9-83D44748B68C}" dt="2019-10-01T07:31:52.966" v="609" actId="478"/>
          <ac:picMkLst>
            <pc:docMk/>
            <pc:sldMk cId="3637901657" sldId="276"/>
            <ac:picMk id="7" creationId="{00000000-0000-0000-0000-000000000000}"/>
          </ac:picMkLst>
        </pc:picChg>
      </pc:sldChg>
      <pc:sldChg chg="delSp">
        <pc:chgData name="CALTEX | Salvador Puig Martin" userId="2ae592e8-9026-40e8-a66a-e7dcc780b14f" providerId="ADAL" clId="{1169BD6F-BD1B-43ED-ACC9-83D44748B68C}" dt="2019-10-01T07:32:02.920" v="610" actId="478"/>
        <pc:sldMkLst>
          <pc:docMk/>
          <pc:sldMk cId="2643367239" sldId="307"/>
        </pc:sldMkLst>
        <pc:picChg chg="del">
          <ac:chgData name="CALTEX | Salvador Puig Martin" userId="2ae592e8-9026-40e8-a66a-e7dcc780b14f" providerId="ADAL" clId="{1169BD6F-BD1B-43ED-ACC9-83D44748B68C}" dt="2019-10-01T07:32:02.920" v="610" actId="478"/>
          <ac:picMkLst>
            <pc:docMk/>
            <pc:sldMk cId="2643367239" sldId="307"/>
            <ac:picMk id="7" creationId="{00000000-0000-0000-0000-000000000000}"/>
          </ac:picMkLst>
        </pc:picChg>
      </pc:sldChg>
      <pc:sldChg chg="delSp">
        <pc:chgData name="CALTEX | Salvador Puig Martin" userId="2ae592e8-9026-40e8-a66a-e7dcc780b14f" providerId="ADAL" clId="{1169BD6F-BD1B-43ED-ACC9-83D44748B68C}" dt="2019-10-01T07:32:06.117" v="611" actId="478"/>
        <pc:sldMkLst>
          <pc:docMk/>
          <pc:sldMk cId="3111665868" sldId="317"/>
        </pc:sldMkLst>
        <pc:picChg chg="del">
          <ac:chgData name="CALTEX | Salvador Puig Martin" userId="2ae592e8-9026-40e8-a66a-e7dcc780b14f" providerId="ADAL" clId="{1169BD6F-BD1B-43ED-ACC9-83D44748B68C}" dt="2019-10-01T07:32:06.117" v="611" actId="478"/>
          <ac:picMkLst>
            <pc:docMk/>
            <pc:sldMk cId="3111665868" sldId="317"/>
            <ac:picMk id="7" creationId="{00000000-0000-0000-0000-000000000000}"/>
          </ac:picMkLst>
        </pc:picChg>
      </pc:sldChg>
      <pc:sldChg chg="delSp">
        <pc:chgData name="CALTEX | Salvador Puig Martin" userId="2ae592e8-9026-40e8-a66a-e7dcc780b14f" providerId="ADAL" clId="{1169BD6F-BD1B-43ED-ACC9-83D44748B68C}" dt="2019-10-01T07:32:09.741" v="612" actId="478"/>
        <pc:sldMkLst>
          <pc:docMk/>
          <pc:sldMk cId="4250150923" sldId="318"/>
        </pc:sldMkLst>
        <pc:picChg chg="del">
          <ac:chgData name="CALTEX | Salvador Puig Martin" userId="2ae592e8-9026-40e8-a66a-e7dcc780b14f" providerId="ADAL" clId="{1169BD6F-BD1B-43ED-ACC9-83D44748B68C}" dt="2019-10-01T07:32:09.741" v="612" actId="478"/>
          <ac:picMkLst>
            <pc:docMk/>
            <pc:sldMk cId="4250150923" sldId="318"/>
            <ac:picMk id="7" creationId="{00000000-0000-0000-0000-000000000000}"/>
          </ac:picMkLst>
        </pc:picChg>
      </pc:sldChg>
      <pc:sldChg chg="delSp">
        <pc:chgData name="CALTEX | Salvador Puig Martin" userId="2ae592e8-9026-40e8-a66a-e7dcc780b14f" providerId="ADAL" clId="{1169BD6F-BD1B-43ED-ACC9-83D44748B68C}" dt="2019-10-01T07:32:12.023" v="613" actId="478"/>
        <pc:sldMkLst>
          <pc:docMk/>
          <pc:sldMk cId="2816656426" sldId="319"/>
        </pc:sldMkLst>
        <pc:picChg chg="del">
          <ac:chgData name="CALTEX | Salvador Puig Martin" userId="2ae592e8-9026-40e8-a66a-e7dcc780b14f" providerId="ADAL" clId="{1169BD6F-BD1B-43ED-ACC9-83D44748B68C}" dt="2019-10-01T07:32:12.023" v="613" actId="478"/>
          <ac:picMkLst>
            <pc:docMk/>
            <pc:sldMk cId="2816656426" sldId="319"/>
            <ac:picMk id="7" creationId="{00000000-0000-0000-0000-000000000000}"/>
          </ac:picMkLst>
        </pc:picChg>
      </pc:sldChg>
      <pc:sldChg chg="delSp">
        <pc:chgData name="CALTEX | Salvador Puig Martin" userId="2ae592e8-9026-40e8-a66a-e7dcc780b14f" providerId="ADAL" clId="{1169BD6F-BD1B-43ED-ACC9-83D44748B68C}" dt="2019-10-01T07:32:17.573" v="614" actId="478"/>
        <pc:sldMkLst>
          <pc:docMk/>
          <pc:sldMk cId="821576069" sldId="322"/>
        </pc:sldMkLst>
        <pc:picChg chg="del">
          <ac:chgData name="CALTEX | Salvador Puig Martin" userId="2ae592e8-9026-40e8-a66a-e7dcc780b14f" providerId="ADAL" clId="{1169BD6F-BD1B-43ED-ACC9-83D44748B68C}" dt="2019-10-01T07:32:17.573" v="614" actId="478"/>
          <ac:picMkLst>
            <pc:docMk/>
            <pc:sldMk cId="821576069" sldId="322"/>
            <ac:picMk id="7" creationId="{00000000-0000-0000-0000-000000000000}"/>
          </ac:picMkLst>
        </pc:picChg>
      </pc:sldChg>
      <pc:sldChg chg="delSp">
        <pc:chgData name="CALTEX | Salvador Puig Martin" userId="2ae592e8-9026-40e8-a66a-e7dcc780b14f" providerId="ADAL" clId="{1169BD6F-BD1B-43ED-ACC9-83D44748B68C}" dt="2019-10-01T07:32:22.473" v="615" actId="478"/>
        <pc:sldMkLst>
          <pc:docMk/>
          <pc:sldMk cId="4152204794" sldId="323"/>
        </pc:sldMkLst>
        <pc:picChg chg="del">
          <ac:chgData name="CALTEX | Salvador Puig Martin" userId="2ae592e8-9026-40e8-a66a-e7dcc780b14f" providerId="ADAL" clId="{1169BD6F-BD1B-43ED-ACC9-83D44748B68C}" dt="2019-10-01T07:32:22.473" v="615" actId="478"/>
          <ac:picMkLst>
            <pc:docMk/>
            <pc:sldMk cId="4152204794" sldId="323"/>
            <ac:picMk id="7" creationId="{00000000-0000-0000-0000-000000000000}"/>
          </ac:picMkLst>
        </pc:picChg>
      </pc:sldChg>
      <pc:sldChg chg="delSp">
        <pc:chgData name="CALTEX | Salvador Puig Martin" userId="2ae592e8-9026-40e8-a66a-e7dcc780b14f" providerId="ADAL" clId="{1169BD6F-BD1B-43ED-ACC9-83D44748B68C}" dt="2019-10-01T07:31:31.233" v="602" actId="478"/>
        <pc:sldMkLst>
          <pc:docMk/>
          <pc:sldMk cId="1670286200" sldId="328"/>
        </pc:sldMkLst>
        <pc:picChg chg="del">
          <ac:chgData name="CALTEX | Salvador Puig Martin" userId="2ae592e8-9026-40e8-a66a-e7dcc780b14f" providerId="ADAL" clId="{1169BD6F-BD1B-43ED-ACC9-83D44748B68C}" dt="2019-10-01T07:31:31.233" v="602" actId="478"/>
          <ac:picMkLst>
            <pc:docMk/>
            <pc:sldMk cId="1670286200" sldId="328"/>
            <ac:picMk id="7" creationId="{00000000-0000-0000-0000-000000000000}"/>
          </ac:picMkLst>
        </pc:picChg>
      </pc:sldChg>
      <pc:sldChg chg="delSp">
        <pc:chgData name="CALTEX | Salvador Puig Martin" userId="2ae592e8-9026-40e8-a66a-e7dcc780b14f" providerId="ADAL" clId="{1169BD6F-BD1B-43ED-ACC9-83D44748B68C}" dt="2019-10-01T07:31:37.630" v="604" actId="478"/>
        <pc:sldMkLst>
          <pc:docMk/>
          <pc:sldMk cId="1102373769" sldId="330"/>
        </pc:sldMkLst>
        <pc:picChg chg="del">
          <ac:chgData name="CALTEX | Salvador Puig Martin" userId="2ae592e8-9026-40e8-a66a-e7dcc780b14f" providerId="ADAL" clId="{1169BD6F-BD1B-43ED-ACC9-83D44748B68C}" dt="2019-10-01T07:31:37.630" v="604" actId="478"/>
          <ac:picMkLst>
            <pc:docMk/>
            <pc:sldMk cId="1102373769" sldId="330"/>
            <ac:picMk id="7" creationId="{00000000-0000-0000-0000-000000000000}"/>
          </ac:picMkLst>
        </pc:picChg>
      </pc:sldChg>
      <pc:sldChg chg="delSp">
        <pc:chgData name="CALTEX | Salvador Puig Martin" userId="2ae592e8-9026-40e8-a66a-e7dcc780b14f" providerId="ADAL" clId="{1169BD6F-BD1B-43ED-ACC9-83D44748B68C}" dt="2019-10-01T07:31:51.021" v="608" actId="478"/>
        <pc:sldMkLst>
          <pc:docMk/>
          <pc:sldMk cId="2989554298" sldId="347"/>
        </pc:sldMkLst>
        <pc:picChg chg="del">
          <ac:chgData name="CALTEX | Salvador Puig Martin" userId="2ae592e8-9026-40e8-a66a-e7dcc780b14f" providerId="ADAL" clId="{1169BD6F-BD1B-43ED-ACC9-83D44748B68C}" dt="2019-10-01T07:31:51.021" v="608" actId="478"/>
          <ac:picMkLst>
            <pc:docMk/>
            <pc:sldMk cId="2989554298" sldId="347"/>
            <ac:picMk id="7" creationId="{00000000-0000-0000-0000-000000000000}"/>
          </ac:picMkLst>
        </pc:picChg>
      </pc:sldChg>
      <pc:sldChg chg="delSp">
        <pc:chgData name="CALTEX | Salvador Puig Martin" userId="2ae592e8-9026-40e8-a66a-e7dcc780b14f" providerId="ADAL" clId="{1169BD6F-BD1B-43ED-ACC9-83D44748B68C}" dt="2019-10-01T07:33:02.654" v="625" actId="478"/>
        <pc:sldMkLst>
          <pc:docMk/>
          <pc:sldMk cId="2823672553" sldId="370"/>
        </pc:sldMkLst>
        <pc:picChg chg="del">
          <ac:chgData name="CALTEX | Salvador Puig Martin" userId="2ae592e8-9026-40e8-a66a-e7dcc780b14f" providerId="ADAL" clId="{1169BD6F-BD1B-43ED-ACC9-83D44748B68C}" dt="2019-10-01T07:33:02.654" v="625" actId="478"/>
          <ac:picMkLst>
            <pc:docMk/>
            <pc:sldMk cId="2823672553" sldId="370"/>
            <ac:picMk id="7" creationId="{00000000-0000-0000-0000-000000000000}"/>
          </ac:picMkLst>
        </pc:picChg>
      </pc:sldChg>
      <pc:sldChg chg="delSp">
        <pc:chgData name="CALTEX | Salvador Puig Martin" userId="2ae592e8-9026-40e8-a66a-e7dcc780b14f" providerId="ADAL" clId="{1169BD6F-BD1B-43ED-ACC9-83D44748B68C}" dt="2019-10-01T07:33:05.429" v="626" actId="478"/>
        <pc:sldMkLst>
          <pc:docMk/>
          <pc:sldMk cId="2733357250" sldId="372"/>
        </pc:sldMkLst>
        <pc:picChg chg="del">
          <ac:chgData name="CALTEX | Salvador Puig Martin" userId="2ae592e8-9026-40e8-a66a-e7dcc780b14f" providerId="ADAL" clId="{1169BD6F-BD1B-43ED-ACC9-83D44748B68C}" dt="2019-10-01T07:33:05.429" v="626" actId="478"/>
          <ac:picMkLst>
            <pc:docMk/>
            <pc:sldMk cId="2733357250" sldId="372"/>
            <ac:picMk id="7" creationId="{00000000-0000-0000-0000-000000000000}"/>
          </ac:picMkLst>
        </pc:picChg>
      </pc:sldChg>
      <pc:sldChg chg="delSp">
        <pc:chgData name="CALTEX | Salvador Puig Martin" userId="2ae592e8-9026-40e8-a66a-e7dcc780b14f" providerId="ADAL" clId="{1169BD6F-BD1B-43ED-ACC9-83D44748B68C}" dt="2019-10-01T07:33:07.389" v="627" actId="478"/>
        <pc:sldMkLst>
          <pc:docMk/>
          <pc:sldMk cId="1941675986" sldId="373"/>
        </pc:sldMkLst>
        <pc:picChg chg="del">
          <ac:chgData name="CALTEX | Salvador Puig Martin" userId="2ae592e8-9026-40e8-a66a-e7dcc780b14f" providerId="ADAL" clId="{1169BD6F-BD1B-43ED-ACC9-83D44748B68C}" dt="2019-10-01T07:33:07.389" v="627" actId="478"/>
          <ac:picMkLst>
            <pc:docMk/>
            <pc:sldMk cId="1941675986" sldId="373"/>
            <ac:picMk id="7" creationId="{00000000-0000-0000-0000-000000000000}"/>
          </ac:picMkLst>
        </pc:picChg>
      </pc:sldChg>
      <pc:sldChg chg="delSp">
        <pc:chgData name="CALTEX | Salvador Puig Martin" userId="2ae592e8-9026-40e8-a66a-e7dcc780b14f" providerId="ADAL" clId="{1169BD6F-BD1B-43ED-ACC9-83D44748B68C}" dt="2019-10-01T07:32:24.743" v="616" actId="478"/>
        <pc:sldMkLst>
          <pc:docMk/>
          <pc:sldMk cId="1203217848" sldId="382"/>
        </pc:sldMkLst>
        <pc:picChg chg="del">
          <ac:chgData name="CALTEX | Salvador Puig Martin" userId="2ae592e8-9026-40e8-a66a-e7dcc780b14f" providerId="ADAL" clId="{1169BD6F-BD1B-43ED-ACC9-83D44748B68C}" dt="2019-10-01T07:32:24.743" v="616" actId="478"/>
          <ac:picMkLst>
            <pc:docMk/>
            <pc:sldMk cId="1203217848" sldId="382"/>
            <ac:picMk id="7" creationId="{00000000-0000-0000-0000-000000000000}"/>
          </ac:picMkLst>
        </pc:picChg>
      </pc:sldChg>
      <pc:sldChg chg="delSp">
        <pc:chgData name="CALTEX | Salvador Puig Martin" userId="2ae592e8-9026-40e8-a66a-e7dcc780b14f" providerId="ADAL" clId="{1169BD6F-BD1B-43ED-ACC9-83D44748B68C}" dt="2019-10-01T07:32:26.598" v="617" actId="478"/>
        <pc:sldMkLst>
          <pc:docMk/>
          <pc:sldMk cId="3997054597" sldId="383"/>
        </pc:sldMkLst>
        <pc:picChg chg="del">
          <ac:chgData name="CALTEX | Salvador Puig Martin" userId="2ae592e8-9026-40e8-a66a-e7dcc780b14f" providerId="ADAL" clId="{1169BD6F-BD1B-43ED-ACC9-83D44748B68C}" dt="2019-10-01T07:32:26.598" v="617" actId="478"/>
          <ac:picMkLst>
            <pc:docMk/>
            <pc:sldMk cId="3997054597" sldId="383"/>
            <ac:picMk id="7" creationId="{00000000-0000-0000-0000-000000000000}"/>
          </ac:picMkLst>
        </pc:picChg>
      </pc:sldChg>
      <pc:sldChg chg="delSp">
        <pc:chgData name="CALTEX | Salvador Puig Martin" userId="2ae592e8-9026-40e8-a66a-e7dcc780b14f" providerId="ADAL" clId="{1169BD6F-BD1B-43ED-ACC9-83D44748B68C}" dt="2019-10-01T07:32:31.326" v="618" actId="478"/>
        <pc:sldMkLst>
          <pc:docMk/>
          <pc:sldMk cId="229970091" sldId="385"/>
        </pc:sldMkLst>
        <pc:picChg chg="del">
          <ac:chgData name="CALTEX | Salvador Puig Martin" userId="2ae592e8-9026-40e8-a66a-e7dcc780b14f" providerId="ADAL" clId="{1169BD6F-BD1B-43ED-ACC9-83D44748B68C}" dt="2019-10-01T07:32:31.326" v="618" actId="478"/>
          <ac:picMkLst>
            <pc:docMk/>
            <pc:sldMk cId="229970091" sldId="385"/>
            <ac:picMk id="7" creationId="{00000000-0000-0000-0000-000000000000}"/>
          </ac:picMkLst>
        </pc:picChg>
      </pc:sldChg>
      <pc:sldChg chg="delSp">
        <pc:chgData name="CALTEX | Salvador Puig Martin" userId="2ae592e8-9026-40e8-a66a-e7dcc780b14f" providerId="ADAL" clId="{1169BD6F-BD1B-43ED-ACC9-83D44748B68C}" dt="2019-10-01T07:32:33.919" v="619" actId="478"/>
        <pc:sldMkLst>
          <pc:docMk/>
          <pc:sldMk cId="1003479141" sldId="386"/>
        </pc:sldMkLst>
        <pc:picChg chg="del">
          <ac:chgData name="CALTEX | Salvador Puig Martin" userId="2ae592e8-9026-40e8-a66a-e7dcc780b14f" providerId="ADAL" clId="{1169BD6F-BD1B-43ED-ACC9-83D44748B68C}" dt="2019-10-01T07:32:33.919" v="619" actId="478"/>
          <ac:picMkLst>
            <pc:docMk/>
            <pc:sldMk cId="1003479141" sldId="386"/>
            <ac:picMk id="7" creationId="{00000000-0000-0000-0000-000000000000}"/>
          </ac:picMkLst>
        </pc:picChg>
      </pc:sldChg>
      <pc:sldChg chg="delSp">
        <pc:chgData name="CALTEX | Salvador Puig Martin" userId="2ae592e8-9026-40e8-a66a-e7dcc780b14f" providerId="ADAL" clId="{1169BD6F-BD1B-43ED-ACC9-83D44748B68C}" dt="2019-10-01T07:32:38.517" v="620" actId="478"/>
        <pc:sldMkLst>
          <pc:docMk/>
          <pc:sldMk cId="1550326311" sldId="388"/>
        </pc:sldMkLst>
        <pc:picChg chg="del">
          <ac:chgData name="CALTEX | Salvador Puig Martin" userId="2ae592e8-9026-40e8-a66a-e7dcc780b14f" providerId="ADAL" clId="{1169BD6F-BD1B-43ED-ACC9-83D44748B68C}" dt="2019-10-01T07:32:38.517" v="620" actId="478"/>
          <ac:picMkLst>
            <pc:docMk/>
            <pc:sldMk cId="1550326311" sldId="388"/>
            <ac:picMk id="7" creationId="{00000000-0000-0000-0000-000000000000}"/>
          </ac:picMkLst>
        </pc:picChg>
      </pc:sldChg>
      <pc:sldChg chg="delSp">
        <pc:chgData name="CALTEX | Salvador Puig Martin" userId="2ae592e8-9026-40e8-a66a-e7dcc780b14f" providerId="ADAL" clId="{1169BD6F-BD1B-43ED-ACC9-83D44748B68C}" dt="2019-10-01T07:32:42.223" v="621" actId="478"/>
        <pc:sldMkLst>
          <pc:docMk/>
          <pc:sldMk cId="3075572308" sldId="389"/>
        </pc:sldMkLst>
        <pc:picChg chg="del">
          <ac:chgData name="CALTEX | Salvador Puig Martin" userId="2ae592e8-9026-40e8-a66a-e7dcc780b14f" providerId="ADAL" clId="{1169BD6F-BD1B-43ED-ACC9-83D44748B68C}" dt="2019-10-01T07:32:42.223" v="621" actId="478"/>
          <ac:picMkLst>
            <pc:docMk/>
            <pc:sldMk cId="3075572308" sldId="389"/>
            <ac:picMk id="7" creationId="{00000000-0000-0000-0000-000000000000}"/>
          </ac:picMkLst>
        </pc:picChg>
      </pc:sldChg>
      <pc:sldChg chg="delSp">
        <pc:chgData name="CALTEX | Salvador Puig Martin" userId="2ae592e8-9026-40e8-a66a-e7dcc780b14f" providerId="ADAL" clId="{1169BD6F-BD1B-43ED-ACC9-83D44748B68C}" dt="2019-10-01T07:33:09.966" v="628" actId="478"/>
        <pc:sldMkLst>
          <pc:docMk/>
          <pc:sldMk cId="2786288235" sldId="391"/>
        </pc:sldMkLst>
        <pc:picChg chg="del">
          <ac:chgData name="CALTEX | Salvador Puig Martin" userId="2ae592e8-9026-40e8-a66a-e7dcc780b14f" providerId="ADAL" clId="{1169BD6F-BD1B-43ED-ACC9-83D44748B68C}" dt="2019-10-01T07:33:09.966" v="628" actId="478"/>
          <ac:picMkLst>
            <pc:docMk/>
            <pc:sldMk cId="2786288235" sldId="391"/>
            <ac:picMk id="7" creationId="{00000000-0000-0000-0000-000000000000}"/>
          </ac:picMkLst>
        </pc:picChg>
      </pc:sldChg>
      <pc:sldChg chg="delSp">
        <pc:chgData name="CALTEX | Salvador Puig Martin" userId="2ae592e8-9026-40e8-a66a-e7dcc780b14f" providerId="ADAL" clId="{1169BD6F-BD1B-43ED-ACC9-83D44748B68C}" dt="2019-10-01T07:32:52.038" v="623" actId="478"/>
        <pc:sldMkLst>
          <pc:docMk/>
          <pc:sldMk cId="1641846195" sldId="393"/>
        </pc:sldMkLst>
        <pc:picChg chg="del">
          <ac:chgData name="CALTEX | Salvador Puig Martin" userId="2ae592e8-9026-40e8-a66a-e7dcc780b14f" providerId="ADAL" clId="{1169BD6F-BD1B-43ED-ACC9-83D44748B68C}" dt="2019-10-01T07:32:52.038" v="623" actId="478"/>
          <ac:picMkLst>
            <pc:docMk/>
            <pc:sldMk cId="1641846195" sldId="393"/>
            <ac:picMk id="7" creationId="{00000000-0000-0000-0000-000000000000}"/>
          </ac:picMkLst>
        </pc:picChg>
      </pc:sldChg>
      <pc:sldChg chg="delSp">
        <pc:chgData name="CALTEX | Salvador Puig Martin" userId="2ae592e8-9026-40e8-a66a-e7dcc780b14f" providerId="ADAL" clId="{1169BD6F-BD1B-43ED-ACC9-83D44748B68C}" dt="2019-10-01T07:31:24.743" v="600" actId="478"/>
        <pc:sldMkLst>
          <pc:docMk/>
          <pc:sldMk cId="2876340641" sldId="395"/>
        </pc:sldMkLst>
        <pc:picChg chg="del">
          <ac:chgData name="CALTEX | Salvador Puig Martin" userId="2ae592e8-9026-40e8-a66a-e7dcc780b14f" providerId="ADAL" clId="{1169BD6F-BD1B-43ED-ACC9-83D44748B68C}" dt="2019-10-01T07:31:24.743" v="600" actId="478"/>
          <ac:picMkLst>
            <pc:docMk/>
            <pc:sldMk cId="2876340641" sldId="395"/>
            <ac:picMk id="7" creationId="{00000000-0000-0000-0000-000000000000}"/>
          </ac:picMkLst>
        </pc:picChg>
      </pc:sldChg>
      <pc:sldChg chg="delSp">
        <pc:chgData name="CALTEX | Salvador Puig Martin" userId="2ae592e8-9026-40e8-a66a-e7dcc780b14f" providerId="ADAL" clId="{1169BD6F-BD1B-43ED-ACC9-83D44748B68C}" dt="2019-10-01T07:32:45.934" v="622" actId="478"/>
        <pc:sldMkLst>
          <pc:docMk/>
          <pc:sldMk cId="3854387230" sldId="398"/>
        </pc:sldMkLst>
        <pc:picChg chg="del">
          <ac:chgData name="CALTEX | Salvador Puig Martin" userId="2ae592e8-9026-40e8-a66a-e7dcc780b14f" providerId="ADAL" clId="{1169BD6F-BD1B-43ED-ACC9-83D44748B68C}" dt="2019-10-01T07:32:45.934" v="622" actId="478"/>
          <ac:picMkLst>
            <pc:docMk/>
            <pc:sldMk cId="3854387230" sldId="398"/>
            <ac:picMk id="7" creationId="{00000000-0000-0000-0000-000000000000}"/>
          </ac:picMkLst>
        </pc:picChg>
      </pc:sldChg>
      <pc:sldChg chg="delSp">
        <pc:chgData name="CALTEX | Salvador Puig Martin" userId="2ae592e8-9026-40e8-a66a-e7dcc780b14f" providerId="ADAL" clId="{1169BD6F-BD1B-43ED-ACC9-83D44748B68C}" dt="2019-10-01T07:31:41.686" v="605" actId="478"/>
        <pc:sldMkLst>
          <pc:docMk/>
          <pc:sldMk cId="4052736650" sldId="407"/>
        </pc:sldMkLst>
        <pc:picChg chg="del">
          <ac:chgData name="CALTEX | Salvador Puig Martin" userId="2ae592e8-9026-40e8-a66a-e7dcc780b14f" providerId="ADAL" clId="{1169BD6F-BD1B-43ED-ACC9-83D44748B68C}" dt="2019-10-01T07:31:41.686" v="605" actId="478"/>
          <ac:picMkLst>
            <pc:docMk/>
            <pc:sldMk cId="4052736650" sldId="407"/>
            <ac:picMk id="7" creationId="{00000000-0000-0000-0000-000000000000}"/>
          </ac:picMkLst>
        </pc:picChg>
      </pc:sldChg>
      <pc:sldChg chg="delSp">
        <pc:chgData name="CALTEX | Salvador Puig Martin" userId="2ae592e8-9026-40e8-a66a-e7dcc780b14f" providerId="ADAL" clId="{1169BD6F-BD1B-43ED-ACC9-83D44748B68C}" dt="2019-10-01T07:32:57.054" v="624" actId="478"/>
        <pc:sldMkLst>
          <pc:docMk/>
          <pc:sldMk cId="2327110516" sldId="409"/>
        </pc:sldMkLst>
        <pc:picChg chg="del">
          <ac:chgData name="CALTEX | Salvador Puig Martin" userId="2ae592e8-9026-40e8-a66a-e7dcc780b14f" providerId="ADAL" clId="{1169BD6F-BD1B-43ED-ACC9-83D44748B68C}" dt="2019-10-01T07:32:57.054" v="624" actId="478"/>
          <ac:picMkLst>
            <pc:docMk/>
            <pc:sldMk cId="2327110516" sldId="409"/>
            <ac:picMk id="7" creationId="{00000000-0000-0000-0000-000000000000}"/>
          </ac:picMkLst>
        </pc:picChg>
      </pc:sldChg>
      <pc:sldChg chg="delSp">
        <pc:chgData name="CALTEX | Salvador Puig Martin" userId="2ae592e8-9026-40e8-a66a-e7dcc780b14f" providerId="ADAL" clId="{1169BD6F-BD1B-43ED-ACC9-83D44748B68C}" dt="2019-10-01T07:31:34.003" v="603" actId="478"/>
        <pc:sldMkLst>
          <pc:docMk/>
          <pc:sldMk cId="2749862140" sldId="416"/>
        </pc:sldMkLst>
        <pc:picChg chg="del">
          <ac:chgData name="CALTEX | Salvador Puig Martin" userId="2ae592e8-9026-40e8-a66a-e7dcc780b14f" providerId="ADAL" clId="{1169BD6F-BD1B-43ED-ACC9-83D44748B68C}" dt="2019-10-01T07:31:34.003" v="603" actId="478"/>
          <ac:picMkLst>
            <pc:docMk/>
            <pc:sldMk cId="2749862140" sldId="416"/>
            <ac:picMk id="7" creationId="{00000000-0000-0000-0000-000000000000}"/>
          </ac:picMkLst>
        </pc:picChg>
      </pc:sldChg>
      <pc:sldChg chg="modSp">
        <pc:chgData name="CALTEX | Salvador Puig Martin" userId="2ae592e8-9026-40e8-a66a-e7dcc780b14f" providerId="ADAL" clId="{1169BD6F-BD1B-43ED-ACC9-83D44748B68C}" dt="2019-10-01T07:24:45.577" v="372" actId="20577"/>
        <pc:sldMkLst>
          <pc:docMk/>
          <pc:sldMk cId="3955375104" sldId="419"/>
        </pc:sldMkLst>
        <pc:spChg chg="mod">
          <ac:chgData name="CALTEX | Salvador Puig Martin" userId="2ae592e8-9026-40e8-a66a-e7dcc780b14f" providerId="ADAL" clId="{1169BD6F-BD1B-43ED-ACC9-83D44748B68C}" dt="2019-10-01T07:24:45.577" v="372" actId="20577"/>
          <ac:spMkLst>
            <pc:docMk/>
            <pc:sldMk cId="3955375104" sldId="419"/>
            <ac:spMk id="14" creationId="{00000000-0000-0000-0000-000000000000}"/>
          </ac:spMkLst>
        </pc:spChg>
      </pc:sldChg>
      <pc:sldChg chg="delSp">
        <pc:chgData name="CALTEX | Salvador Puig Martin" userId="2ae592e8-9026-40e8-a66a-e7dcc780b14f" providerId="ADAL" clId="{1169BD6F-BD1B-43ED-ACC9-83D44748B68C}" dt="2019-10-01T07:31:09.934" v="599" actId="478"/>
        <pc:sldMkLst>
          <pc:docMk/>
          <pc:sldMk cId="61648209" sldId="422"/>
        </pc:sldMkLst>
        <pc:picChg chg="del">
          <ac:chgData name="CALTEX | Salvador Puig Martin" userId="2ae592e8-9026-40e8-a66a-e7dcc780b14f" providerId="ADAL" clId="{1169BD6F-BD1B-43ED-ACC9-83D44748B68C}" dt="2019-10-01T07:31:09.934" v="599" actId="478"/>
          <ac:picMkLst>
            <pc:docMk/>
            <pc:sldMk cId="61648209" sldId="422"/>
            <ac:picMk id="7" creationId="{00000000-0000-0000-0000-000000000000}"/>
          </ac:picMkLst>
        </pc:picChg>
      </pc:sldChg>
      <pc:sldChg chg="delSp modSp add">
        <pc:chgData name="CALTEX | Salvador Puig Martin" userId="2ae592e8-9026-40e8-a66a-e7dcc780b14f" providerId="ADAL" clId="{1169BD6F-BD1B-43ED-ACC9-83D44748B68C}" dt="2019-10-01T07:24:24.593" v="324" actId="20577"/>
        <pc:sldMkLst>
          <pc:docMk/>
          <pc:sldMk cId="3780358363" sldId="425"/>
        </pc:sldMkLst>
        <pc:spChg chg="mod">
          <ac:chgData name="CALTEX | Salvador Puig Martin" userId="2ae592e8-9026-40e8-a66a-e7dcc780b14f" providerId="ADAL" clId="{1169BD6F-BD1B-43ED-ACC9-83D44748B68C}" dt="2019-10-01T07:24:24.593" v="324" actId="20577"/>
          <ac:spMkLst>
            <pc:docMk/>
            <pc:sldMk cId="3780358363" sldId="425"/>
            <ac:spMk id="14" creationId="{00000000-0000-0000-0000-000000000000}"/>
          </ac:spMkLst>
        </pc:spChg>
        <pc:picChg chg="del">
          <ac:chgData name="CALTEX | Salvador Puig Martin" userId="2ae592e8-9026-40e8-a66a-e7dcc780b14f" providerId="ADAL" clId="{1169BD6F-BD1B-43ED-ACC9-83D44748B68C}" dt="2019-10-01T07:22:14.275" v="134" actId="478"/>
          <ac:picMkLst>
            <pc:docMk/>
            <pc:sldMk cId="3780358363" sldId="425"/>
            <ac:picMk id="7" creationId="{00000000-0000-0000-0000-000000000000}"/>
          </ac:picMkLst>
        </pc:picChg>
      </pc:sldChg>
      <pc:sldChg chg="addSp modSp add">
        <pc:chgData name="CALTEX | Salvador Puig Martin" userId="2ae592e8-9026-40e8-a66a-e7dcc780b14f" providerId="ADAL" clId="{1169BD6F-BD1B-43ED-ACC9-83D44748B68C}" dt="2019-10-01T07:30:42.171" v="598" actId="20577"/>
        <pc:sldMkLst>
          <pc:docMk/>
          <pc:sldMk cId="4007941412" sldId="426"/>
        </pc:sldMkLst>
        <pc:spChg chg="add mod">
          <ac:chgData name="CALTEX | Salvador Puig Martin" userId="2ae592e8-9026-40e8-a66a-e7dcc780b14f" providerId="ADAL" clId="{1169BD6F-BD1B-43ED-ACC9-83D44748B68C}" dt="2019-10-01T07:26:46.687" v="414" actId="20577"/>
          <ac:spMkLst>
            <pc:docMk/>
            <pc:sldMk cId="4007941412" sldId="426"/>
            <ac:spMk id="12" creationId="{CD3DF248-E6DF-40CE-BE4D-E6B12A05DD93}"/>
          </ac:spMkLst>
        </pc:spChg>
        <pc:spChg chg="mod">
          <ac:chgData name="CALTEX | Salvador Puig Martin" userId="2ae592e8-9026-40e8-a66a-e7dcc780b14f" providerId="ADAL" clId="{1169BD6F-BD1B-43ED-ACC9-83D44748B68C}" dt="2019-10-01T07:30:42.171" v="598" actId="20577"/>
          <ac:spMkLst>
            <pc:docMk/>
            <pc:sldMk cId="4007941412" sldId="426"/>
            <ac:spMk id="14" creationId="{00000000-0000-0000-0000-000000000000}"/>
          </ac:spMkLst>
        </pc:spChg>
      </pc:sldChg>
    </pc:docChg>
  </pc:docChgLst>
  <pc:docChgLst>
    <pc:chgData name="CALTEX | Salvador Puig Martin" userId="2ae592e8-9026-40e8-a66a-e7dcc780b14f" providerId="ADAL" clId="{B50F1D7A-97EC-4C22-BEA7-10F53D3F39D5}"/>
    <pc:docChg chg="undo custSel addSld delSld modSld">
      <pc:chgData name="CALTEX | Salvador Puig Martin" userId="2ae592e8-9026-40e8-a66a-e7dcc780b14f" providerId="ADAL" clId="{B50F1D7A-97EC-4C22-BEA7-10F53D3F39D5}" dt="2023-05-31T10:49:21.332" v="456" actId="6549"/>
      <pc:docMkLst>
        <pc:docMk/>
      </pc:docMkLst>
      <pc:sldChg chg="modSp mod">
        <pc:chgData name="CALTEX | Salvador Puig Martin" userId="2ae592e8-9026-40e8-a66a-e7dcc780b14f" providerId="ADAL" clId="{B50F1D7A-97EC-4C22-BEA7-10F53D3F39D5}" dt="2023-05-31T10:14:54.693" v="120" actId="20577"/>
        <pc:sldMkLst>
          <pc:docMk/>
          <pc:sldMk cId="3741898413" sldId="263"/>
        </pc:sldMkLst>
        <pc:spChg chg="mod">
          <ac:chgData name="CALTEX | Salvador Puig Martin" userId="2ae592e8-9026-40e8-a66a-e7dcc780b14f" providerId="ADAL" clId="{B50F1D7A-97EC-4C22-BEA7-10F53D3F39D5}" dt="2023-05-31T10:14:54.693" v="120" actId="20577"/>
          <ac:spMkLst>
            <pc:docMk/>
            <pc:sldMk cId="3741898413" sldId="263"/>
            <ac:spMk id="14" creationId="{00000000-0000-0000-0000-000000000000}"/>
          </ac:spMkLst>
        </pc:spChg>
      </pc:sldChg>
      <pc:sldChg chg="modSp mod">
        <pc:chgData name="CALTEX | Salvador Puig Martin" userId="2ae592e8-9026-40e8-a66a-e7dcc780b14f" providerId="ADAL" clId="{B50F1D7A-97EC-4C22-BEA7-10F53D3F39D5}" dt="2023-05-31T10:21:01.783" v="175"/>
        <pc:sldMkLst>
          <pc:docMk/>
          <pc:sldMk cId="2460231701" sldId="265"/>
        </pc:sldMkLst>
        <pc:spChg chg="mod">
          <ac:chgData name="CALTEX | Salvador Puig Martin" userId="2ae592e8-9026-40e8-a66a-e7dcc780b14f" providerId="ADAL" clId="{B50F1D7A-97EC-4C22-BEA7-10F53D3F39D5}" dt="2023-05-31T10:21:01.783" v="175"/>
          <ac:spMkLst>
            <pc:docMk/>
            <pc:sldMk cId="2460231701" sldId="265"/>
            <ac:spMk id="14" creationId="{00000000-0000-0000-0000-000000000000}"/>
          </ac:spMkLst>
        </pc:spChg>
      </pc:sldChg>
      <pc:sldChg chg="modSp mod">
        <pc:chgData name="CALTEX | Salvador Puig Martin" userId="2ae592e8-9026-40e8-a66a-e7dcc780b14f" providerId="ADAL" clId="{B50F1D7A-97EC-4C22-BEA7-10F53D3F39D5}" dt="2023-05-31T10:49:21.332" v="456" actId="6549"/>
        <pc:sldMkLst>
          <pc:docMk/>
          <pc:sldMk cId="1756162997" sldId="272"/>
        </pc:sldMkLst>
        <pc:spChg chg="mod">
          <ac:chgData name="CALTEX | Salvador Puig Martin" userId="2ae592e8-9026-40e8-a66a-e7dcc780b14f" providerId="ADAL" clId="{B50F1D7A-97EC-4C22-BEA7-10F53D3F39D5}" dt="2023-05-31T10:49:21.332" v="456" actId="6549"/>
          <ac:spMkLst>
            <pc:docMk/>
            <pc:sldMk cId="1756162997" sldId="272"/>
            <ac:spMk id="14" creationId="{00000000-0000-0000-0000-000000000000}"/>
          </ac:spMkLst>
        </pc:spChg>
      </pc:sldChg>
      <pc:sldChg chg="modSp mod">
        <pc:chgData name="CALTEX | Salvador Puig Martin" userId="2ae592e8-9026-40e8-a66a-e7dcc780b14f" providerId="ADAL" clId="{B50F1D7A-97EC-4C22-BEA7-10F53D3F39D5}" dt="2023-05-31T10:37:34.198" v="250" actId="6549"/>
        <pc:sldMkLst>
          <pc:docMk/>
          <pc:sldMk cId="582286169" sldId="287"/>
        </pc:sldMkLst>
        <pc:spChg chg="mod">
          <ac:chgData name="CALTEX | Salvador Puig Martin" userId="2ae592e8-9026-40e8-a66a-e7dcc780b14f" providerId="ADAL" clId="{B50F1D7A-97EC-4C22-BEA7-10F53D3F39D5}" dt="2023-05-31T10:37:34.198" v="250" actId="6549"/>
          <ac:spMkLst>
            <pc:docMk/>
            <pc:sldMk cId="582286169" sldId="287"/>
            <ac:spMk id="14" creationId="{00000000-0000-0000-0000-000000000000}"/>
          </ac:spMkLst>
        </pc:spChg>
      </pc:sldChg>
      <pc:sldChg chg="addSp delSp modSp add del mod">
        <pc:chgData name="CALTEX | Salvador Puig Martin" userId="2ae592e8-9026-40e8-a66a-e7dcc780b14f" providerId="ADAL" clId="{B50F1D7A-97EC-4C22-BEA7-10F53D3F39D5}" dt="2023-05-31T10:35:19.002" v="238" actId="20577"/>
        <pc:sldMkLst>
          <pc:docMk/>
          <pc:sldMk cId="2451646679" sldId="290"/>
        </pc:sldMkLst>
        <pc:spChg chg="mod">
          <ac:chgData name="CALTEX | Salvador Puig Martin" userId="2ae592e8-9026-40e8-a66a-e7dcc780b14f" providerId="ADAL" clId="{B50F1D7A-97EC-4C22-BEA7-10F53D3F39D5}" dt="2023-05-31T10:35:19.002" v="238" actId="20577"/>
          <ac:spMkLst>
            <pc:docMk/>
            <pc:sldMk cId="2451646679" sldId="290"/>
            <ac:spMk id="14" creationId="{00000000-0000-0000-0000-000000000000}"/>
          </ac:spMkLst>
        </pc:spChg>
        <pc:picChg chg="add mod">
          <ac:chgData name="CALTEX | Salvador Puig Martin" userId="2ae592e8-9026-40e8-a66a-e7dcc780b14f" providerId="ADAL" clId="{B50F1D7A-97EC-4C22-BEA7-10F53D3F39D5}" dt="2023-05-31T10:34:56.888" v="225" actId="14100"/>
          <ac:picMkLst>
            <pc:docMk/>
            <pc:sldMk cId="2451646679" sldId="290"/>
            <ac:picMk id="3" creationId="{588AE9E8-AAED-362B-FE44-02C2B8A599A6}"/>
          </ac:picMkLst>
        </pc:picChg>
        <pc:picChg chg="del">
          <ac:chgData name="CALTEX | Salvador Puig Martin" userId="2ae592e8-9026-40e8-a66a-e7dcc780b14f" providerId="ADAL" clId="{B50F1D7A-97EC-4C22-BEA7-10F53D3F39D5}" dt="2023-05-31T10:34:36.841" v="220" actId="478"/>
          <ac:picMkLst>
            <pc:docMk/>
            <pc:sldMk cId="2451646679" sldId="290"/>
            <ac:picMk id="15" creationId="{00000000-0000-0000-0000-000000000000}"/>
          </ac:picMkLst>
        </pc:picChg>
      </pc:sldChg>
      <pc:sldChg chg="addSp delSp modSp mod">
        <pc:chgData name="CALTEX | Salvador Puig Martin" userId="2ae592e8-9026-40e8-a66a-e7dcc780b14f" providerId="ADAL" clId="{B50F1D7A-97EC-4C22-BEA7-10F53D3F39D5}" dt="2023-05-31T10:36:03.353" v="243" actId="1076"/>
        <pc:sldMkLst>
          <pc:docMk/>
          <pc:sldMk cId="769682514" sldId="292"/>
        </pc:sldMkLst>
        <pc:picChg chg="add mod">
          <ac:chgData name="CALTEX | Salvador Puig Martin" userId="2ae592e8-9026-40e8-a66a-e7dcc780b14f" providerId="ADAL" clId="{B50F1D7A-97EC-4C22-BEA7-10F53D3F39D5}" dt="2023-05-31T10:36:03.353" v="243" actId="1076"/>
          <ac:picMkLst>
            <pc:docMk/>
            <pc:sldMk cId="769682514" sldId="292"/>
            <ac:picMk id="3" creationId="{D7376121-EBA4-B2FF-7ECF-CAFDDFFCBBE2}"/>
          </ac:picMkLst>
        </pc:picChg>
        <pc:picChg chg="del">
          <ac:chgData name="CALTEX | Salvador Puig Martin" userId="2ae592e8-9026-40e8-a66a-e7dcc780b14f" providerId="ADAL" clId="{B50F1D7A-97EC-4C22-BEA7-10F53D3F39D5}" dt="2023-05-31T10:35:03.074" v="226" actId="478"/>
          <ac:picMkLst>
            <pc:docMk/>
            <pc:sldMk cId="769682514" sldId="292"/>
            <ac:picMk id="15" creationId="{00000000-0000-0000-0000-000000000000}"/>
          </ac:picMkLst>
        </pc:picChg>
      </pc:sldChg>
      <pc:sldChg chg="modSp modAnim">
        <pc:chgData name="CALTEX | Salvador Puig Martin" userId="2ae592e8-9026-40e8-a66a-e7dcc780b14f" providerId="ADAL" clId="{B50F1D7A-97EC-4C22-BEA7-10F53D3F39D5}" dt="2023-05-31T10:41:41.776" v="264" actId="20577"/>
        <pc:sldMkLst>
          <pc:docMk/>
          <pc:sldMk cId="2485466081" sldId="308"/>
        </pc:sldMkLst>
        <pc:spChg chg="mod">
          <ac:chgData name="CALTEX | Salvador Puig Martin" userId="2ae592e8-9026-40e8-a66a-e7dcc780b14f" providerId="ADAL" clId="{B50F1D7A-97EC-4C22-BEA7-10F53D3F39D5}" dt="2023-05-31T10:39:29.361" v="260" actId="20577"/>
          <ac:spMkLst>
            <pc:docMk/>
            <pc:sldMk cId="2485466081" sldId="308"/>
            <ac:spMk id="14" creationId="{00000000-0000-0000-0000-000000000000}"/>
          </ac:spMkLst>
        </pc:spChg>
      </pc:sldChg>
      <pc:sldChg chg="modSp mod">
        <pc:chgData name="CALTEX | Salvador Puig Martin" userId="2ae592e8-9026-40e8-a66a-e7dcc780b14f" providerId="ADAL" clId="{B50F1D7A-97EC-4C22-BEA7-10F53D3F39D5}" dt="2023-05-31T10:46:01.747" v="450" actId="20577"/>
        <pc:sldMkLst>
          <pc:docMk/>
          <pc:sldMk cId="4250150923" sldId="318"/>
        </pc:sldMkLst>
        <pc:spChg chg="mod">
          <ac:chgData name="CALTEX | Salvador Puig Martin" userId="2ae592e8-9026-40e8-a66a-e7dcc780b14f" providerId="ADAL" clId="{B50F1D7A-97EC-4C22-BEA7-10F53D3F39D5}" dt="2023-05-31T10:46:01.747" v="450" actId="20577"/>
          <ac:spMkLst>
            <pc:docMk/>
            <pc:sldMk cId="4250150923" sldId="318"/>
            <ac:spMk id="14" creationId="{00000000-0000-0000-0000-000000000000}"/>
          </ac:spMkLst>
        </pc:spChg>
      </pc:sldChg>
      <pc:sldChg chg="addSp delSp modSp mod">
        <pc:chgData name="CALTEX | Salvador Puig Martin" userId="2ae592e8-9026-40e8-a66a-e7dcc780b14f" providerId="ADAL" clId="{B50F1D7A-97EC-4C22-BEA7-10F53D3F39D5}" dt="2023-05-31T10:24:14.878" v="182" actId="1076"/>
        <pc:sldMkLst>
          <pc:docMk/>
          <pc:sldMk cId="2126395153" sldId="357"/>
        </pc:sldMkLst>
        <pc:spChg chg="mod">
          <ac:chgData name="CALTEX | Salvador Puig Martin" userId="2ae592e8-9026-40e8-a66a-e7dcc780b14f" providerId="ADAL" clId="{B50F1D7A-97EC-4C22-BEA7-10F53D3F39D5}" dt="2023-05-31T10:24:14.878" v="182" actId="1076"/>
          <ac:spMkLst>
            <pc:docMk/>
            <pc:sldMk cId="2126395153" sldId="357"/>
            <ac:spMk id="21" creationId="{00000000-0000-0000-0000-000000000000}"/>
          </ac:spMkLst>
        </pc:spChg>
        <pc:picChg chg="add del mod">
          <ac:chgData name="CALTEX | Salvador Puig Martin" userId="2ae592e8-9026-40e8-a66a-e7dcc780b14f" providerId="ADAL" clId="{B50F1D7A-97EC-4C22-BEA7-10F53D3F39D5}" dt="2023-05-31T10:23:43.166" v="178" actId="478"/>
          <ac:picMkLst>
            <pc:docMk/>
            <pc:sldMk cId="2126395153" sldId="357"/>
            <ac:picMk id="3" creationId="{362D67B0-70BD-FE6F-525B-1A475B143188}"/>
          </ac:picMkLst>
        </pc:picChg>
        <pc:picChg chg="add mod">
          <ac:chgData name="CALTEX | Salvador Puig Martin" userId="2ae592e8-9026-40e8-a66a-e7dcc780b14f" providerId="ADAL" clId="{B50F1D7A-97EC-4C22-BEA7-10F53D3F39D5}" dt="2023-05-31T10:24:06.822" v="181" actId="1076"/>
          <ac:picMkLst>
            <pc:docMk/>
            <pc:sldMk cId="2126395153" sldId="357"/>
            <ac:picMk id="5" creationId="{00DF9BF6-AF4B-2955-B931-ED6E71D6FE53}"/>
          </ac:picMkLst>
        </pc:picChg>
        <pc:picChg chg="del">
          <ac:chgData name="CALTEX | Salvador Puig Martin" userId="2ae592e8-9026-40e8-a66a-e7dcc780b14f" providerId="ADAL" clId="{B50F1D7A-97EC-4C22-BEA7-10F53D3F39D5}" dt="2023-05-31T10:24:02.457" v="180" actId="478"/>
          <ac:picMkLst>
            <pc:docMk/>
            <pc:sldMk cId="2126395153" sldId="357"/>
            <ac:picMk id="20" creationId="{00000000-0000-0000-0000-000000000000}"/>
          </ac:picMkLst>
        </pc:picChg>
      </pc:sldChg>
      <pc:sldChg chg="modSp mod">
        <pc:chgData name="CALTEX | Salvador Puig Martin" userId="2ae592e8-9026-40e8-a66a-e7dcc780b14f" providerId="ADAL" clId="{B50F1D7A-97EC-4C22-BEA7-10F53D3F39D5}" dt="2023-05-31T10:26:24.420" v="183" actId="20577"/>
        <pc:sldMkLst>
          <pc:docMk/>
          <pc:sldMk cId="806421768" sldId="361"/>
        </pc:sldMkLst>
        <pc:spChg chg="mod">
          <ac:chgData name="CALTEX | Salvador Puig Martin" userId="2ae592e8-9026-40e8-a66a-e7dcc780b14f" providerId="ADAL" clId="{B50F1D7A-97EC-4C22-BEA7-10F53D3F39D5}" dt="2023-05-31T10:26:24.420" v="183" actId="20577"/>
          <ac:spMkLst>
            <pc:docMk/>
            <pc:sldMk cId="806421768" sldId="361"/>
            <ac:spMk id="14" creationId="{00000000-0000-0000-0000-000000000000}"/>
          </ac:spMkLst>
        </pc:spChg>
      </pc:sldChg>
      <pc:sldChg chg="modSp mod">
        <pc:chgData name="CALTEX | Salvador Puig Martin" userId="2ae592e8-9026-40e8-a66a-e7dcc780b14f" providerId="ADAL" clId="{B50F1D7A-97EC-4C22-BEA7-10F53D3F39D5}" dt="2023-05-31T10:14:23.130" v="112" actId="20577"/>
        <pc:sldMkLst>
          <pc:docMk/>
          <pc:sldMk cId="2876340641" sldId="395"/>
        </pc:sldMkLst>
        <pc:spChg chg="mod">
          <ac:chgData name="CALTEX | Salvador Puig Martin" userId="2ae592e8-9026-40e8-a66a-e7dcc780b14f" providerId="ADAL" clId="{B50F1D7A-97EC-4C22-BEA7-10F53D3F39D5}" dt="2023-05-31T10:14:23.130" v="112" actId="20577"/>
          <ac:spMkLst>
            <pc:docMk/>
            <pc:sldMk cId="2876340641" sldId="395"/>
            <ac:spMk id="14" creationId="{00000000-0000-0000-0000-000000000000}"/>
          </ac:spMkLst>
        </pc:spChg>
      </pc:sldChg>
      <pc:sldChg chg="modSp mod">
        <pc:chgData name="CALTEX | Salvador Puig Martin" userId="2ae592e8-9026-40e8-a66a-e7dcc780b14f" providerId="ADAL" clId="{B50F1D7A-97EC-4C22-BEA7-10F53D3F39D5}" dt="2023-05-31T10:08:03.136" v="84" actId="1036"/>
        <pc:sldMkLst>
          <pc:docMk/>
          <pc:sldMk cId="3945486895" sldId="401"/>
        </pc:sldMkLst>
        <pc:spChg chg="mod">
          <ac:chgData name="CALTEX | Salvador Puig Martin" userId="2ae592e8-9026-40e8-a66a-e7dcc780b14f" providerId="ADAL" clId="{B50F1D7A-97EC-4C22-BEA7-10F53D3F39D5}" dt="2023-05-31T10:08:03.136" v="84" actId="1036"/>
          <ac:spMkLst>
            <pc:docMk/>
            <pc:sldMk cId="3945486895" sldId="401"/>
            <ac:spMk id="14" creationId="{00000000-0000-0000-0000-000000000000}"/>
          </ac:spMkLst>
        </pc:spChg>
      </pc:sldChg>
    </pc:docChg>
  </pc:docChgLst>
  <pc:docChgLst>
    <pc:chgData name="CALTEX | Salvador Puig Martin" userId="2ae592e8-9026-40e8-a66a-e7dcc780b14f" providerId="ADAL" clId="{F05695E5-A922-44EC-A106-18AD95CDCE87}"/>
    <pc:docChg chg="modSld">
      <pc:chgData name="CALTEX | Salvador Puig Martin" userId="2ae592e8-9026-40e8-a66a-e7dcc780b14f" providerId="ADAL" clId="{F05695E5-A922-44EC-A106-18AD95CDCE87}" dt="2024-11-25T14:00:46.785" v="12" actId="20577"/>
      <pc:docMkLst>
        <pc:docMk/>
      </pc:docMkLst>
      <pc:sldChg chg="modSp mod">
        <pc:chgData name="CALTEX | Salvador Puig Martin" userId="2ae592e8-9026-40e8-a66a-e7dcc780b14f" providerId="ADAL" clId="{F05695E5-A922-44EC-A106-18AD95CDCE87}" dt="2024-11-25T14:00:08.193" v="10" actId="20577"/>
        <pc:sldMkLst>
          <pc:docMk/>
          <pc:sldMk cId="1756162997" sldId="272"/>
        </pc:sldMkLst>
        <pc:spChg chg="mod">
          <ac:chgData name="CALTEX | Salvador Puig Martin" userId="2ae592e8-9026-40e8-a66a-e7dcc780b14f" providerId="ADAL" clId="{F05695E5-A922-44EC-A106-18AD95CDCE87}" dt="2024-11-25T14:00:08.193" v="10" actId="20577"/>
          <ac:spMkLst>
            <pc:docMk/>
            <pc:sldMk cId="1756162997" sldId="272"/>
            <ac:spMk id="14" creationId="{00000000-0000-0000-0000-000000000000}"/>
          </ac:spMkLst>
        </pc:spChg>
      </pc:sldChg>
      <pc:sldChg chg="modSp mod">
        <pc:chgData name="CALTEX | Salvador Puig Martin" userId="2ae592e8-9026-40e8-a66a-e7dcc780b14f" providerId="ADAL" clId="{F05695E5-A922-44EC-A106-18AD95CDCE87}" dt="2024-11-25T14:00:46.785" v="12" actId="20577"/>
        <pc:sldMkLst>
          <pc:docMk/>
          <pc:sldMk cId="2816656426" sldId="319"/>
        </pc:sldMkLst>
        <pc:spChg chg="mod">
          <ac:chgData name="CALTEX | Salvador Puig Martin" userId="2ae592e8-9026-40e8-a66a-e7dcc780b14f" providerId="ADAL" clId="{F05695E5-A922-44EC-A106-18AD95CDCE87}" dt="2024-11-25T14:00:46.785" v="12" actId="20577"/>
          <ac:spMkLst>
            <pc:docMk/>
            <pc:sldMk cId="2816656426" sldId="319"/>
            <ac:spMk id="14" creationId="{00000000-0000-0000-0000-000000000000}"/>
          </ac:spMkLst>
        </pc:spChg>
      </pc:sldChg>
      <pc:sldChg chg="modSp mod">
        <pc:chgData name="CALTEX | Salvador Puig Martin" userId="2ae592e8-9026-40e8-a66a-e7dcc780b14f" providerId="ADAL" clId="{F05695E5-A922-44EC-A106-18AD95CDCE87}" dt="2024-11-25T13:58:45.160" v="9" actId="20577"/>
        <pc:sldMkLst>
          <pc:docMk/>
          <pc:sldMk cId="3945486895" sldId="401"/>
        </pc:sldMkLst>
        <pc:spChg chg="mod">
          <ac:chgData name="CALTEX | Salvador Puig Martin" userId="2ae592e8-9026-40e8-a66a-e7dcc780b14f" providerId="ADAL" clId="{F05695E5-A922-44EC-A106-18AD95CDCE87}" dt="2024-11-25T13:58:45.160" v="9" actId="20577"/>
          <ac:spMkLst>
            <pc:docMk/>
            <pc:sldMk cId="3945486895" sldId="401"/>
            <ac:spMk id="14" creationId="{00000000-0000-0000-0000-000000000000}"/>
          </ac:spMkLst>
        </pc:spChg>
      </pc:sldChg>
    </pc:docChg>
  </pc:docChgLst>
  <pc:docChgLst>
    <pc:chgData name="CALTEX | Salvador Puig Martin" userId="2ae592e8-9026-40e8-a66a-e7dcc780b14f" providerId="ADAL" clId="{49E23F27-0007-4878-A96F-789EBEFD71C6}"/>
    <pc:docChg chg="undo modSld">
      <pc:chgData name="CALTEX | Salvador Puig Martin" userId="2ae592e8-9026-40e8-a66a-e7dcc780b14f" providerId="ADAL" clId="{49E23F27-0007-4878-A96F-789EBEFD71C6}" dt="2019-01-11T10:44:20.958" v="112" actId="14100"/>
      <pc:docMkLst>
        <pc:docMk/>
      </pc:docMkLst>
      <pc:sldChg chg="modSp">
        <pc:chgData name="CALTEX | Salvador Puig Martin" userId="2ae592e8-9026-40e8-a66a-e7dcc780b14f" providerId="ADAL" clId="{49E23F27-0007-4878-A96F-789EBEFD71C6}" dt="2019-01-11T10:43:27.647" v="88" actId="20577"/>
        <pc:sldMkLst>
          <pc:docMk/>
          <pc:sldMk cId="4171165802" sldId="257"/>
        </pc:sldMkLst>
        <pc:spChg chg="mod">
          <ac:chgData name="CALTEX | Salvador Puig Martin" userId="2ae592e8-9026-40e8-a66a-e7dcc780b14f" providerId="ADAL" clId="{49E23F27-0007-4878-A96F-789EBEFD71C6}" dt="2019-01-11T10:43:27.647" v="88" actId="20577"/>
          <ac:spMkLst>
            <pc:docMk/>
            <pc:sldMk cId="4171165802" sldId="257"/>
            <ac:spMk id="16" creationId="{00000000-0000-0000-0000-000000000000}"/>
          </ac:spMkLst>
        </pc:spChg>
      </pc:sldChg>
      <pc:sldChg chg="modSp">
        <pc:chgData name="CALTEX | Salvador Puig Martin" userId="2ae592e8-9026-40e8-a66a-e7dcc780b14f" providerId="ADAL" clId="{49E23F27-0007-4878-A96F-789EBEFD71C6}" dt="2019-01-11T10:44:20.958" v="112" actId="14100"/>
        <pc:sldMkLst>
          <pc:docMk/>
          <pc:sldMk cId="1030475979" sldId="408"/>
        </pc:sldMkLst>
        <pc:spChg chg="mod">
          <ac:chgData name="CALTEX | Salvador Puig Martin" userId="2ae592e8-9026-40e8-a66a-e7dcc780b14f" providerId="ADAL" clId="{49E23F27-0007-4878-A96F-789EBEFD71C6}" dt="2019-01-11T10:44:20.958" v="112" actId="14100"/>
          <ac:spMkLst>
            <pc:docMk/>
            <pc:sldMk cId="1030475979" sldId="408"/>
            <ac:spMk id="12" creationId="{00000000-0000-0000-0000-000000000000}"/>
          </ac:spMkLst>
        </pc:spChg>
      </pc:sldChg>
    </pc:docChg>
  </pc:docChgLst>
  <pc:docChgLst>
    <pc:chgData name="CALTEX | Salvador Puig Martin" userId="2ae592e8-9026-40e8-a66a-e7dcc780b14f" providerId="ADAL" clId="{B7759517-AD47-4F0D-BA5D-4CAD3E30EC94}"/>
    <pc:docChg chg="undo custSel addSld delSld modSld">
      <pc:chgData name="CALTEX | Salvador Puig Martin" userId="2ae592e8-9026-40e8-a66a-e7dcc780b14f" providerId="ADAL" clId="{B7759517-AD47-4F0D-BA5D-4CAD3E30EC94}" dt="2019-03-26T15:58:09.131" v="1004" actId="1592"/>
      <pc:docMkLst>
        <pc:docMk/>
      </pc:docMkLst>
      <pc:sldChg chg="modSp">
        <pc:chgData name="CALTEX | Salvador Puig Martin" userId="2ae592e8-9026-40e8-a66a-e7dcc780b14f" providerId="ADAL" clId="{B7759517-AD47-4F0D-BA5D-4CAD3E30EC94}" dt="2019-03-26T15:53:31.185" v="985" actId="13926"/>
        <pc:sldMkLst>
          <pc:docMk/>
          <pc:sldMk cId="4171165802" sldId="257"/>
        </pc:sldMkLst>
        <pc:spChg chg="mod">
          <ac:chgData name="CALTEX | Salvador Puig Martin" userId="2ae592e8-9026-40e8-a66a-e7dcc780b14f" providerId="ADAL" clId="{B7759517-AD47-4F0D-BA5D-4CAD3E30EC94}" dt="2019-03-26T15:53:31.185" v="985" actId="13926"/>
          <ac:spMkLst>
            <pc:docMk/>
            <pc:sldMk cId="4171165802" sldId="257"/>
            <ac:spMk id="16" creationId="{00000000-0000-0000-0000-000000000000}"/>
          </ac:spMkLst>
        </pc:spChg>
      </pc:sldChg>
      <pc:sldChg chg="modSp">
        <pc:chgData name="CALTEX | Salvador Puig Martin" userId="2ae592e8-9026-40e8-a66a-e7dcc780b14f" providerId="ADAL" clId="{B7759517-AD47-4F0D-BA5D-4CAD3E30EC94}" dt="2019-03-25T11:29:02.741" v="194" actId="20577"/>
        <pc:sldMkLst>
          <pc:docMk/>
          <pc:sldMk cId="2129357170" sldId="264"/>
        </pc:sldMkLst>
        <pc:spChg chg="mod">
          <ac:chgData name="CALTEX | Salvador Puig Martin" userId="2ae592e8-9026-40e8-a66a-e7dcc780b14f" providerId="ADAL" clId="{B7759517-AD47-4F0D-BA5D-4CAD3E30EC94}" dt="2019-03-25T11:29:02.741" v="194" actId="20577"/>
          <ac:spMkLst>
            <pc:docMk/>
            <pc:sldMk cId="2129357170" sldId="264"/>
            <ac:spMk id="14" creationId="{00000000-0000-0000-0000-000000000000}"/>
          </ac:spMkLst>
        </pc:spChg>
      </pc:sldChg>
      <pc:sldChg chg="modSp">
        <pc:chgData name="CALTEX | Salvador Puig Martin" userId="2ae592e8-9026-40e8-a66a-e7dcc780b14f" providerId="ADAL" clId="{B7759517-AD47-4F0D-BA5D-4CAD3E30EC94}" dt="2019-03-26T15:55:37.699" v="1003" actId="255"/>
        <pc:sldMkLst>
          <pc:docMk/>
          <pc:sldMk cId="2126395153" sldId="357"/>
        </pc:sldMkLst>
        <pc:spChg chg="mod">
          <ac:chgData name="CALTEX | Salvador Puig Martin" userId="2ae592e8-9026-40e8-a66a-e7dcc780b14f" providerId="ADAL" clId="{B7759517-AD47-4F0D-BA5D-4CAD3E30EC94}" dt="2019-03-26T15:55:37.699" v="1003" actId="255"/>
          <ac:spMkLst>
            <pc:docMk/>
            <pc:sldMk cId="2126395153" sldId="357"/>
            <ac:spMk id="14" creationId="{00000000-0000-0000-0000-000000000000}"/>
          </ac:spMkLst>
        </pc:spChg>
      </pc:sldChg>
      <pc:sldChg chg="del">
        <pc:chgData name="CALTEX | Salvador Puig Martin" userId="2ae592e8-9026-40e8-a66a-e7dcc780b14f" providerId="ADAL" clId="{B7759517-AD47-4F0D-BA5D-4CAD3E30EC94}" dt="2019-03-25T12:23:21.632" v="197" actId="2696"/>
        <pc:sldMkLst>
          <pc:docMk/>
          <pc:sldMk cId="3467391122" sldId="377"/>
        </pc:sldMkLst>
      </pc:sldChg>
      <pc:sldChg chg="del">
        <pc:chgData name="CALTEX | Salvador Puig Martin" userId="2ae592e8-9026-40e8-a66a-e7dcc780b14f" providerId="ADAL" clId="{B7759517-AD47-4F0D-BA5D-4CAD3E30EC94}" dt="2019-03-25T12:23:23.538" v="198" actId="2696"/>
        <pc:sldMkLst>
          <pc:docMk/>
          <pc:sldMk cId="589341138" sldId="378"/>
        </pc:sldMkLst>
      </pc:sldChg>
      <pc:sldChg chg="del">
        <pc:chgData name="CALTEX | Salvador Puig Martin" userId="2ae592e8-9026-40e8-a66a-e7dcc780b14f" providerId="ADAL" clId="{B7759517-AD47-4F0D-BA5D-4CAD3E30EC94}" dt="2019-03-25T12:23:24.287" v="199" actId="2696"/>
        <pc:sldMkLst>
          <pc:docMk/>
          <pc:sldMk cId="2591936796" sldId="379"/>
        </pc:sldMkLst>
      </pc:sldChg>
      <pc:sldChg chg="del">
        <pc:chgData name="CALTEX | Salvador Puig Martin" userId="2ae592e8-9026-40e8-a66a-e7dcc780b14f" providerId="ADAL" clId="{B7759517-AD47-4F0D-BA5D-4CAD3E30EC94}" dt="2019-03-25T12:23:24.973" v="200" actId="2696"/>
        <pc:sldMkLst>
          <pc:docMk/>
          <pc:sldMk cId="3117543637" sldId="380"/>
        </pc:sldMkLst>
      </pc:sldChg>
      <pc:sldChg chg="delCm">
        <pc:chgData name="CALTEX | Salvador Puig Martin" userId="2ae592e8-9026-40e8-a66a-e7dcc780b14f" providerId="ADAL" clId="{B7759517-AD47-4F0D-BA5D-4CAD3E30EC94}" dt="2019-03-26T15:58:09.131" v="1004" actId="1592"/>
        <pc:sldMkLst>
          <pc:docMk/>
          <pc:sldMk cId="1641846195" sldId="393"/>
        </pc:sldMkLst>
      </pc:sldChg>
      <pc:sldChg chg="modSp">
        <pc:chgData name="CALTEX | Salvador Puig Martin" userId="2ae592e8-9026-40e8-a66a-e7dcc780b14f" providerId="ADAL" clId="{B7759517-AD47-4F0D-BA5D-4CAD3E30EC94}" dt="2019-03-25T11:40:00.356" v="196" actId="20577"/>
        <pc:sldMkLst>
          <pc:docMk/>
          <pc:sldMk cId="2642972981" sldId="417"/>
        </pc:sldMkLst>
        <pc:spChg chg="mod">
          <ac:chgData name="CALTEX | Salvador Puig Martin" userId="2ae592e8-9026-40e8-a66a-e7dcc780b14f" providerId="ADAL" clId="{B7759517-AD47-4F0D-BA5D-4CAD3E30EC94}" dt="2019-03-25T11:40:00.356" v="196" actId="20577"/>
          <ac:spMkLst>
            <pc:docMk/>
            <pc:sldMk cId="2642972981" sldId="417"/>
            <ac:spMk id="14" creationId="{00000000-0000-0000-0000-000000000000}"/>
          </ac:spMkLst>
        </pc:spChg>
      </pc:sldChg>
      <pc:sldChg chg="modSp add setBg">
        <pc:chgData name="CALTEX | Salvador Puig Martin" userId="2ae592e8-9026-40e8-a66a-e7dcc780b14f" providerId="ADAL" clId="{B7759517-AD47-4F0D-BA5D-4CAD3E30EC94}" dt="2019-03-04T11:36:39.563" v="25" actId="20577"/>
        <pc:sldMkLst>
          <pc:docMk/>
          <pc:sldMk cId="137152861" sldId="418"/>
        </pc:sldMkLst>
        <pc:spChg chg="mod">
          <ac:chgData name="CALTEX | Salvador Puig Martin" userId="2ae592e8-9026-40e8-a66a-e7dcc780b14f" providerId="ADAL" clId="{B7759517-AD47-4F0D-BA5D-4CAD3E30EC94}" dt="2019-03-04T11:36:39.563" v="25" actId="20577"/>
          <ac:spMkLst>
            <pc:docMk/>
            <pc:sldMk cId="137152861" sldId="418"/>
            <ac:spMk id="12" creationId="{00000000-0000-0000-0000-000000000000}"/>
          </ac:spMkLst>
        </pc:spChg>
      </pc:sldChg>
      <pc:sldChg chg="modSp add modAnim">
        <pc:chgData name="CALTEX | Salvador Puig Martin" userId="2ae592e8-9026-40e8-a66a-e7dcc780b14f" providerId="ADAL" clId="{B7759517-AD47-4F0D-BA5D-4CAD3E30EC94}" dt="2019-03-25T12:25:44.892" v="206" actId="207"/>
        <pc:sldMkLst>
          <pc:docMk/>
          <pc:sldMk cId="3955375104" sldId="419"/>
        </pc:sldMkLst>
        <pc:spChg chg="mod">
          <ac:chgData name="CALTEX | Salvador Puig Martin" userId="2ae592e8-9026-40e8-a66a-e7dcc780b14f" providerId="ADAL" clId="{B7759517-AD47-4F0D-BA5D-4CAD3E30EC94}" dt="2019-03-04T11:37:01.719" v="71" actId="20577"/>
          <ac:spMkLst>
            <pc:docMk/>
            <pc:sldMk cId="3955375104" sldId="419"/>
            <ac:spMk id="10" creationId="{00000000-0000-0000-0000-000000000000}"/>
          </ac:spMkLst>
        </pc:spChg>
        <pc:spChg chg="mod">
          <ac:chgData name="CALTEX | Salvador Puig Martin" userId="2ae592e8-9026-40e8-a66a-e7dcc780b14f" providerId="ADAL" clId="{B7759517-AD47-4F0D-BA5D-4CAD3E30EC94}" dt="2019-03-25T12:25:44.892" v="206" actId="207"/>
          <ac:spMkLst>
            <pc:docMk/>
            <pc:sldMk cId="3955375104" sldId="419"/>
            <ac:spMk id="14" creationId="{00000000-0000-0000-0000-000000000000}"/>
          </ac:spMkLst>
        </pc:spChg>
        <pc:spChg chg="mod">
          <ac:chgData name="CALTEX | Salvador Puig Martin" userId="2ae592e8-9026-40e8-a66a-e7dcc780b14f" providerId="ADAL" clId="{B7759517-AD47-4F0D-BA5D-4CAD3E30EC94}" dt="2019-03-04T11:37:14.047" v="95" actId="20577"/>
          <ac:spMkLst>
            <pc:docMk/>
            <pc:sldMk cId="3955375104" sldId="419"/>
            <ac:spMk id="15" creationId="{00000000-0000-0000-0000-000000000000}"/>
          </ac:spMkLst>
        </pc:spChg>
      </pc:sldChg>
      <pc:sldChg chg="addSp delSp modSp add">
        <pc:chgData name="CALTEX | Salvador Puig Martin" userId="2ae592e8-9026-40e8-a66a-e7dcc780b14f" providerId="ADAL" clId="{B7759517-AD47-4F0D-BA5D-4CAD3E30EC94}" dt="2019-03-25T12:41:28.535" v="659" actId="20577"/>
        <pc:sldMkLst>
          <pc:docMk/>
          <pc:sldMk cId="170093909" sldId="420"/>
        </pc:sldMkLst>
        <pc:spChg chg="mod">
          <ac:chgData name="CALTEX | Salvador Puig Martin" userId="2ae592e8-9026-40e8-a66a-e7dcc780b14f" providerId="ADAL" clId="{B7759517-AD47-4F0D-BA5D-4CAD3E30EC94}" dt="2019-03-25T12:37:43.901" v="417" actId="6549"/>
          <ac:spMkLst>
            <pc:docMk/>
            <pc:sldMk cId="170093909" sldId="420"/>
            <ac:spMk id="14" creationId="{00000000-0000-0000-0000-000000000000}"/>
          </ac:spMkLst>
        </pc:spChg>
        <pc:spChg chg="add mod">
          <ac:chgData name="CALTEX | Salvador Puig Martin" userId="2ae592e8-9026-40e8-a66a-e7dcc780b14f" providerId="ADAL" clId="{B7759517-AD47-4F0D-BA5D-4CAD3E30EC94}" dt="2019-03-25T12:41:28.535" v="659" actId="20577"/>
          <ac:spMkLst>
            <pc:docMk/>
            <pc:sldMk cId="170093909" sldId="420"/>
            <ac:spMk id="21" creationId="{9D5C4240-3A9B-43F1-A698-A9432BDB2337}"/>
          </ac:spMkLst>
        </pc:spChg>
        <pc:picChg chg="add del mod">
          <ac:chgData name="CALTEX | Salvador Puig Martin" userId="2ae592e8-9026-40e8-a66a-e7dcc780b14f" providerId="ADAL" clId="{B7759517-AD47-4F0D-BA5D-4CAD3E30EC94}" dt="2019-03-25T12:34:49.080" v="375" actId="478"/>
          <ac:picMkLst>
            <pc:docMk/>
            <pc:sldMk cId="170093909" sldId="420"/>
            <ac:picMk id="2" creationId="{1747FC75-BB19-4730-8B21-F6AAF056161D}"/>
          </ac:picMkLst>
        </pc:picChg>
        <pc:picChg chg="add del">
          <ac:chgData name="CALTEX | Salvador Puig Martin" userId="2ae592e8-9026-40e8-a66a-e7dcc780b14f" providerId="ADAL" clId="{B7759517-AD47-4F0D-BA5D-4CAD3E30EC94}" dt="2019-03-25T12:32:37.680" v="301"/>
          <ac:picMkLst>
            <pc:docMk/>
            <pc:sldMk cId="170093909" sldId="420"/>
            <ac:picMk id="3" creationId="{FD8D08D3-ACB1-4AFD-8FF7-6C9DB853C873}"/>
          </ac:picMkLst>
        </pc:picChg>
        <pc:picChg chg="add mod">
          <ac:chgData name="CALTEX | Salvador Puig Martin" userId="2ae592e8-9026-40e8-a66a-e7dcc780b14f" providerId="ADAL" clId="{B7759517-AD47-4F0D-BA5D-4CAD3E30EC94}" dt="2019-03-25T12:36:51.426" v="382" actId="1076"/>
          <ac:picMkLst>
            <pc:docMk/>
            <pc:sldMk cId="170093909" sldId="420"/>
            <ac:picMk id="4" creationId="{785545EC-AF2E-46A6-B473-8B01D75988C0}"/>
          </ac:picMkLst>
        </pc:picChg>
        <pc:picChg chg="del">
          <ac:chgData name="CALTEX | Salvador Puig Martin" userId="2ae592e8-9026-40e8-a66a-e7dcc780b14f" providerId="ADAL" clId="{B7759517-AD47-4F0D-BA5D-4CAD3E30EC94}" dt="2019-03-25T12:31:18.303" v="291" actId="478"/>
          <ac:picMkLst>
            <pc:docMk/>
            <pc:sldMk cId="170093909" sldId="420"/>
            <ac:picMk id="7" creationId="{00000000-0000-0000-0000-000000000000}"/>
          </ac:picMkLst>
        </pc:picChg>
      </pc:sldChg>
      <pc:sldChg chg="modSp add">
        <pc:chgData name="CALTEX | Salvador Puig Martin" userId="2ae592e8-9026-40e8-a66a-e7dcc780b14f" providerId="ADAL" clId="{B7759517-AD47-4F0D-BA5D-4CAD3E30EC94}" dt="2019-03-25T12:53:58.039" v="884" actId="15"/>
        <pc:sldMkLst>
          <pc:docMk/>
          <pc:sldMk cId="49075963" sldId="421"/>
        </pc:sldMkLst>
        <pc:spChg chg="mod">
          <ac:chgData name="CALTEX | Salvador Puig Martin" userId="2ae592e8-9026-40e8-a66a-e7dcc780b14f" providerId="ADAL" clId="{B7759517-AD47-4F0D-BA5D-4CAD3E30EC94}" dt="2019-03-25T12:53:58.039" v="884" actId="15"/>
          <ac:spMkLst>
            <pc:docMk/>
            <pc:sldMk cId="49075963" sldId="421"/>
            <ac:spMk id="14" creationId="{00000000-0000-0000-0000-000000000000}"/>
          </ac:spMkLst>
        </pc:spChg>
      </pc:sldChg>
      <pc:sldChg chg="addSp modSp add">
        <pc:chgData name="CALTEX | Salvador Puig Martin" userId="2ae592e8-9026-40e8-a66a-e7dcc780b14f" providerId="ADAL" clId="{B7759517-AD47-4F0D-BA5D-4CAD3E30EC94}" dt="2019-03-25T12:54:48.294" v="888" actId="1076"/>
        <pc:sldMkLst>
          <pc:docMk/>
          <pc:sldMk cId="61648209" sldId="422"/>
        </pc:sldMkLst>
        <pc:spChg chg="mod">
          <ac:chgData name="CALTEX | Salvador Puig Martin" userId="2ae592e8-9026-40e8-a66a-e7dcc780b14f" providerId="ADAL" clId="{B7759517-AD47-4F0D-BA5D-4CAD3E30EC94}" dt="2019-03-25T12:53:41.528" v="879" actId="12"/>
          <ac:spMkLst>
            <pc:docMk/>
            <pc:sldMk cId="61648209" sldId="422"/>
            <ac:spMk id="14" creationId="{00000000-0000-0000-0000-000000000000}"/>
          </ac:spMkLst>
        </pc:spChg>
        <pc:picChg chg="add mod">
          <ac:chgData name="CALTEX | Salvador Puig Martin" userId="2ae592e8-9026-40e8-a66a-e7dcc780b14f" providerId="ADAL" clId="{B7759517-AD47-4F0D-BA5D-4CAD3E30EC94}" dt="2019-03-25T12:54:48.294" v="888" actId="1076"/>
          <ac:picMkLst>
            <pc:docMk/>
            <pc:sldMk cId="61648209" sldId="422"/>
            <ac:picMk id="2" creationId="{6043A11B-7F66-4FB8-87BF-8F7E1ABD802D}"/>
          </ac:picMkLst>
        </pc:picChg>
      </pc:sldChg>
      <pc:sldChg chg="modSp add">
        <pc:chgData name="CALTEX | Salvador Puig Martin" userId="2ae592e8-9026-40e8-a66a-e7dcc780b14f" providerId="ADAL" clId="{B7759517-AD47-4F0D-BA5D-4CAD3E30EC94}" dt="2019-03-25T12:57:57.292" v="984" actId="20577"/>
        <pc:sldMkLst>
          <pc:docMk/>
          <pc:sldMk cId="3913663472" sldId="423"/>
        </pc:sldMkLst>
        <pc:spChg chg="mod">
          <ac:chgData name="CALTEX | Salvador Puig Martin" userId="2ae592e8-9026-40e8-a66a-e7dcc780b14f" providerId="ADAL" clId="{B7759517-AD47-4F0D-BA5D-4CAD3E30EC94}" dt="2019-03-25T12:57:57.292" v="984" actId="20577"/>
          <ac:spMkLst>
            <pc:docMk/>
            <pc:sldMk cId="3913663472" sldId="423"/>
            <ac:spMk id="14" creationId="{00000000-0000-0000-0000-000000000000}"/>
          </ac:spMkLst>
        </pc:spChg>
      </pc:sldChg>
      <pc:sldChg chg="addSp delSp modSp add">
        <pc:chgData name="CALTEX | Salvador Puig Martin" userId="2ae592e8-9026-40e8-a66a-e7dcc780b14f" providerId="ADAL" clId="{B7759517-AD47-4F0D-BA5D-4CAD3E30EC94}" dt="2019-03-25T12:48:06.711" v="739" actId="1076"/>
        <pc:sldMkLst>
          <pc:docMk/>
          <pc:sldMk cId="1053559019" sldId="424"/>
        </pc:sldMkLst>
        <pc:spChg chg="mod">
          <ac:chgData name="CALTEX | Salvador Puig Martin" userId="2ae592e8-9026-40e8-a66a-e7dcc780b14f" providerId="ADAL" clId="{B7759517-AD47-4F0D-BA5D-4CAD3E30EC94}" dt="2019-03-25T12:47:34.107" v="733" actId="20577"/>
          <ac:spMkLst>
            <pc:docMk/>
            <pc:sldMk cId="1053559019" sldId="424"/>
            <ac:spMk id="21" creationId="{9D5C4240-3A9B-43F1-A698-A9432BDB2337}"/>
          </ac:spMkLst>
        </pc:spChg>
        <pc:picChg chg="add mod modCrop">
          <ac:chgData name="CALTEX | Salvador Puig Martin" userId="2ae592e8-9026-40e8-a66a-e7dcc780b14f" providerId="ADAL" clId="{B7759517-AD47-4F0D-BA5D-4CAD3E30EC94}" dt="2019-03-25T12:48:06.711" v="739" actId="1076"/>
          <ac:picMkLst>
            <pc:docMk/>
            <pc:sldMk cId="1053559019" sldId="424"/>
            <ac:picMk id="2" creationId="{F2227CB0-4824-479A-9863-F6C233264744}"/>
          </ac:picMkLst>
        </pc:picChg>
        <pc:picChg chg="del">
          <ac:chgData name="CALTEX | Salvador Puig Martin" userId="2ae592e8-9026-40e8-a66a-e7dcc780b14f" providerId="ADAL" clId="{B7759517-AD47-4F0D-BA5D-4CAD3E30EC94}" dt="2019-03-25T12:41:44.027" v="661" actId="478"/>
          <ac:picMkLst>
            <pc:docMk/>
            <pc:sldMk cId="1053559019" sldId="424"/>
            <ac:picMk id="4" creationId="{785545EC-AF2E-46A6-B473-8B01D75988C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6400" cy="498429"/>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49688" y="0"/>
            <a:ext cx="2946400" cy="498429"/>
          </a:xfrm>
          <a:prstGeom prst="rect">
            <a:avLst/>
          </a:prstGeom>
        </p:spPr>
        <p:txBody>
          <a:bodyPr vert="horz" lIns="91440" tIns="45720" rIns="91440" bIns="45720" rtlCol="0"/>
          <a:lstStyle>
            <a:lvl1pPr algn="r">
              <a:defRPr sz="1200"/>
            </a:lvl1pPr>
          </a:lstStyle>
          <a:p>
            <a:fld id="{01FA0EB8-1258-496D-AFDD-7DE4068CC6DE}" type="datetimeFigureOut">
              <a:rPr lang="es-ES" smtClean="0"/>
              <a:t>25/11/2024</a:t>
            </a:fld>
            <a:endParaRPr lang="es-ES"/>
          </a:p>
        </p:txBody>
      </p:sp>
      <p:sp>
        <p:nvSpPr>
          <p:cNvPr id="4" name="Marcador de pie de página 3"/>
          <p:cNvSpPr>
            <a:spLocks noGrp="1"/>
          </p:cNvSpPr>
          <p:nvPr>
            <p:ph type="ftr" sz="quarter" idx="2"/>
          </p:nvPr>
        </p:nvSpPr>
        <p:spPr>
          <a:xfrm>
            <a:off x="0" y="9428210"/>
            <a:ext cx="2946400" cy="498428"/>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49688" y="9428210"/>
            <a:ext cx="2946400" cy="498428"/>
          </a:xfrm>
          <a:prstGeom prst="rect">
            <a:avLst/>
          </a:prstGeom>
        </p:spPr>
        <p:txBody>
          <a:bodyPr vert="horz" lIns="91440" tIns="45720" rIns="91440" bIns="45720" rtlCol="0" anchor="b"/>
          <a:lstStyle>
            <a:lvl1pPr algn="r">
              <a:defRPr sz="1200"/>
            </a:lvl1pPr>
          </a:lstStyle>
          <a:p>
            <a:fld id="{2F3A9DFE-CCBD-4047-82F7-CF47CA2D47E8}" type="slidenum">
              <a:rPr lang="es-ES" smtClean="0"/>
              <a:t>‹Nº›</a:t>
            </a:fld>
            <a:endParaRPr lang="es-ES"/>
          </a:p>
        </p:txBody>
      </p:sp>
    </p:spTree>
    <p:extLst>
      <p:ext uri="{BB962C8B-B14F-4D97-AF65-F5344CB8AC3E}">
        <p14:creationId xmlns:p14="http://schemas.microsoft.com/office/powerpoint/2010/main" val="42494547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6F67E3F1-F269-4450-91F9-48AA65CBE844}" type="datetimeFigureOut">
              <a:rPr lang="es-ES" smtClean="0"/>
              <a:t>25/11/2024</a:t>
            </a:fld>
            <a:endParaRPr lang="es-ES"/>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79450" y="4776789"/>
            <a:ext cx="5438775" cy="3908425"/>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9429751"/>
            <a:ext cx="2946400" cy="496888"/>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49688" y="9429751"/>
            <a:ext cx="2946400" cy="496888"/>
          </a:xfrm>
          <a:prstGeom prst="rect">
            <a:avLst/>
          </a:prstGeom>
        </p:spPr>
        <p:txBody>
          <a:bodyPr vert="horz" lIns="91440" tIns="45720" rIns="91440" bIns="45720" rtlCol="0" anchor="b"/>
          <a:lstStyle>
            <a:lvl1pPr algn="r">
              <a:defRPr sz="1200"/>
            </a:lvl1pPr>
          </a:lstStyle>
          <a:p>
            <a:fld id="{E702EED2-C66F-4431-BE30-D4D0D18AAD9A}" type="slidenum">
              <a:rPr lang="es-ES" smtClean="0"/>
              <a:t>‹Nº›</a:t>
            </a:fld>
            <a:endParaRPr lang="es-ES"/>
          </a:p>
        </p:txBody>
      </p:sp>
    </p:spTree>
    <p:extLst>
      <p:ext uri="{BB962C8B-B14F-4D97-AF65-F5344CB8AC3E}">
        <p14:creationId xmlns:p14="http://schemas.microsoft.com/office/powerpoint/2010/main" val="2857447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2</a:t>
            </a:fld>
            <a:endParaRPr lang="es-ES"/>
          </a:p>
        </p:txBody>
      </p:sp>
    </p:spTree>
    <p:extLst>
      <p:ext uri="{BB962C8B-B14F-4D97-AF65-F5344CB8AC3E}">
        <p14:creationId xmlns:p14="http://schemas.microsoft.com/office/powerpoint/2010/main" val="4074714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13</a:t>
            </a:fld>
            <a:endParaRPr lang="es-ES"/>
          </a:p>
        </p:txBody>
      </p:sp>
    </p:spTree>
    <p:extLst>
      <p:ext uri="{BB962C8B-B14F-4D97-AF65-F5344CB8AC3E}">
        <p14:creationId xmlns:p14="http://schemas.microsoft.com/office/powerpoint/2010/main" val="2934653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14</a:t>
            </a:fld>
            <a:endParaRPr lang="es-ES"/>
          </a:p>
        </p:txBody>
      </p:sp>
    </p:spTree>
    <p:extLst>
      <p:ext uri="{BB962C8B-B14F-4D97-AF65-F5344CB8AC3E}">
        <p14:creationId xmlns:p14="http://schemas.microsoft.com/office/powerpoint/2010/main" val="2979967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15</a:t>
            </a:fld>
            <a:endParaRPr lang="es-ES"/>
          </a:p>
        </p:txBody>
      </p:sp>
    </p:spTree>
    <p:extLst>
      <p:ext uri="{BB962C8B-B14F-4D97-AF65-F5344CB8AC3E}">
        <p14:creationId xmlns:p14="http://schemas.microsoft.com/office/powerpoint/2010/main" val="3118368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16</a:t>
            </a:fld>
            <a:endParaRPr lang="es-ES"/>
          </a:p>
        </p:txBody>
      </p:sp>
    </p:spTree>
    <p:extLst>
      <p:ext uri="{BB962C8B-B14F-4D97-AF65-F5344CB8AC3E}">
        <p14:creationId xmlns:p14="http://schemas.microsoft.com/office/powerpoint/2010/main" val="2921981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17</a:t>
            </a:fld>
            <a:endParaRPr lang="es-ES"/>
          </a:p>
        </p:txBody>
      </p:sp>
    </p:spTree>
    <p:extLst>
      <p:ext uri="{BB962C8B-B14F-4D97-AF65-F5344CB8AC3E}">
        <p14:creationId xmlns:p14="http://schemas.microsoft.com/office/powerpoint/2010/main" val="1775506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18</a:t>
            </a:fld>
            <a:endParaRPr lang="es-ES"/>
          </a:p>
        </p:txBody>
      </p:sp>
    </p:spTree>
    <p:extLst>
      <p:ext uri="{BB962C8B-B14F-4D97-AF65-F5344CB8AC3E}">
        <p14:creationId xmlns:p14="http://schemas.microsoft.com/office/powerpoint/2010/main" val="5948271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19</a:t>
            </a:fld>
            <a:endParaRPr lang="es-ES"/>
          </a:p>
        </p:txBody>
      </p:sp>
    </p:spTree>
    <p:extLst>
      <p:ext uri="{BB962C8B-B14F-4D97-AF65-F5344CB8AC3E}">
        <p14:creationId xmlns:p14="http://schemas.microsoft.com/office/powerpoint/2010/main" val="30726453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20</a:t>
            </a:fld>
            <a:endParaRPr lang="es-ES"/>
          </a:p>
        </p:txBody>
      </p:sp>
    </p:spTree>
    <p:extLst>
      <p:ext uri="{BB962C8B-B14F-4D97-AF65-F5344CB8AC3E}">
        <p14:creationId xmlns:p14="http://schemas.microsoft.com/office/powerpoint/2010/main" val="4187072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21</a:t>
            </a:fld>
            <a:endParaRPr lang="es-ES"/>
          </a:p>
        </p:txBody>
      </p:sp>
    </p:spTree>
    <p:extLst>
      <p:ext uri="{BB962C8B-B14F-4D97-AF65-F5344CB8AC3E}">
        <p14:creationId xmlns:p14="http://schemas.microsoft.com/office/powerpoint/2010/main" val="4183869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22</a:t>
            </a:fld>
            <a:endParaRPr lang="es-ES"/>
          </a:p>
        </p:txBody>
      </p:sp>
    </p:spTree>
    <p:extLst>
      <p:ext uri="{BB962C8B-B14F-4D97-AF65-F5344CB8AC3E}">
        <p14:creationId xmlns:p14="http://schemas.microsoft.com/office/powerpoint/2010/main" val="1428629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3</a:t>
            </a:fld>
            <a:endParaRPr lang="es-ES"/>
          </a:p>
        </p:txBody>
      </p:sp>
    </p:spTree>
    <p:extLst>
      <p:ext uri="{BB962C8B-B14F-4D97-AF65-F5344CB8AC3E}">
        <p14:creationId xmlns:p14="http://schemas.microsoft.com/office/powerpoint/2010/main" val="671782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23</a:t>
            </a:fld>
            <a:endParaRPr lang="es-ES"/>
          </a:p>
        </p:txBody>
      </p:sp>
    </p:spTree>
    <p:extLst>
      <p:ext uri="{BB962C8B-B14F-4D97-AF65-F5344CB8AC3E}">
        <p14:creationId xmlns:p14="http://schemas.microsoft.com/office/powerpoint/2010/main" val="1737496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24</a:t>
            </a:fld>
            <a:endParaRPr lang="es-ES"/>
          </a:p>
        </p:txBody>
      </p:sp>
    </p:spTree>
    <p:extLst>
      <p:ext uri="{BB962C8B-B14F-4D97-AF65-F5344CB8AC3E}">
        <p14:creationId xmlns:p14="http://schemas.microsoft.com/office/powerpoint/2010/main" val="34053446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25</a:t>
            </a:fld>
            <a:endParaRPr lang="es-ES"/>
          </a:p>
        </p:txBody>
      </p:sp>
    </p:spTree>
    <p:extLst>
      <p:ext uri="{BB962C8B-B14F-4D97-AF65-F5344CB8AC3E}">
        <p14:creationId xmlns:p14="http://schemas.microsoft.com/office/powerpoint/2010/main" val="36118792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26</a:t>
            </a:fld>
            <a:endParaRPr lang="es-ES"/>
          </a:p>
        </p:txBody>
      </p:sp>
    </p:spTree>
    <p:extLst>
      <p:ext uri="{BB962C8B-B14F-4D97-AF65-F5344CB8AC3E}">
        <p14:creationId xmlns:p14="http://schemas.microsoft.com/office/powerpoint/2010/main" val="1008395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27</a:t>
            </a:fld>
            <a:endParaRPr lang="es-ES"/>
          </a:p>
        </p:txBody>
      </p:sp>
    </p:spTree>
    <p:extLst>
      <p:ext uri="{BB962C8B-B14F-4D97-AF65-F5344CB8AC3E}">
        <p14:creationId xmlns:p14="http://schemas.microsoft.com/office/powerpoint/2010/main" val="3542420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28</a:t>
            </a:fld>
            <a:endParaRPr lang="es-ES"/>
          </a:p>
        </p:txBody>
      </p:sp>
    </p:spTree>
    <p:extLst>
      <p:ext uri="{BB962C8B-B14F-4D97-AF65-F5344CB8AC3E}">
        <p14:creationId xmlns:p14="http://schemas.microsoft.com/office/powerpoint/2010/main" val="34994464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30</a:t>
            </a:fld>
            <a:endParaRPr lang="es-ES"/>
          </a:p>
        </p:txBody>
      </p:sp>
    </p:spTree>
    <p:extLst>
      <p:ext uri="{BB962C8B-B14F-4D97-AF65-F5344CB8AC3E}">
        <p14:creationId xmlns:p14="http://schemas.microsoft.com/office/powerpoint/2010/main" val="18024506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31</a:t>
            </a:fld>
            <a:endParaRPr lang="es-ES"/>
          </a:p>
        </p:txBody>
      </p:sp>
    </p:spTree>
    <p:extLst>
      <p:ext uri="{BB962C8B-B14F-4D97-AF65-F5344CB8AC3E}">
        <p14:creationId xmlns:p14="http://schemas.microsoft.com/office/powerpoint/2010/main" val="36556809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32</a:t>
            </a:fld>
            <a:endParaRPr lang="es-ES"/>
          </a:p>
        </p:txBody>
      </p:sp>
    </p:spTree>
    <p:extLst>
      <p:ext uri="{BB962C8B-B14F-4D97-AF65-F5344CB8AC3E}">
        <p14:creationId xmlns:p14="http://schemas.microsoft.com/office/powerpoint/2010/main" val="18158289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33</a:t>
            </a:fld>
            <a:endParaRPr lang="es-ES"/>
          </a:p>
        </p:txBody>
      </p:sp>
    </p:spTree>
    <p:extLst>
      <p:ext uri="{BB962C8B-B14F-4D97-AF65-F5344CB8AC3E}">
        <p14:creationId xmlns:p14="http://schemas.microsoft.com/office/powerpoint/2010/main" val="1511046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5</a:t>
            </a:fld>
            <a:endParaRPr lang="es-ES"/>
          </a:p>
        </p:txBody>
      </p:sp>
    </p:spTree>
    <p:extLst>
      <p:ext uri="{BB962C8B-B14F-4D97-AF65-F5344CB8AC3E}">
        <p14:creationId xmlns:p14="http://schemas.microsoft.com/office/powerpoint/2010/main" val="10325689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34</a:t>
            </a:fld>
            <a:endParaRPr lang="es-ES"/>
          </a:p>
        </p:txBody>
      </p:sp>
    </p:spTree>
    <p:extLst>
      <p:ext uri="{BB962C8B-B14F-4D97-AF65-F5344CB8AC3E}">
        <p14:creationId xmlns:p14="http://schemas.microsoft.com/office/powerpoint/2010/main" val="15396879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35</a:t>
            </a:fld>
            <a:endParaRPr lang="es-ES"/>
          </a:p>
        </p:txBody>
      </p:sp>
    </p:spTree>
    <p:extLst>
      <p:ext uri="{BB962C8B-B14F-4D97-AF65-F5344CB8AC3E}">
        <p14:creationId xmlns:p14="http://schemas.microsoft.com/office/powerpoint/2010/main" val="39754740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36</a:t>
            </a:fld>
            <a:endParaRPr lang="es-ES"/>
          </a:p>
        </p:txBody>
      </p:sp>
    </p:spTree>
    <p:extLst>
      <p:ext uri="{BB962C8B-B14F-4D97-AF65-F5344CB8AC3E}">
        <p14:creationId xmlns:p14="http://schemas.microsoft.com/office/powerpoint/2010/main" val="3033851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37</a:t>
            </a:fld>
            <a:endParaRPr lang="es-ES"/>
          </a:p>
        </p:txBody>
      </p:sp>
    </p:spTree>
    <p:extLst>
      <p:ext uri="{BB962C8B-B14F-4D97-AF65-F5344CB8AC3E}">
        <p14:creationId xmlns:p14="http://schemas.microsoft.com/office/powerpoint/2010/main" val="17367790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38</a:t>
            </a:fld>
            <a:endParaRPr lang="es-ES"/>
          </a:p>
        </p:txBody>
      </p:sp>
    </p:spTree>
    <p:extLst>
      <p:ext uri="{BB962C8B-B14F-4D97-AF65-F5344CB8AC3E}">
        <p14:creationId xmlns:p14="http://schemas.microsoft.com/office/powerpoint/2010/main" val="22674656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39</a:t>
            </a:fld>
            <a:endParaRPr lang="es-ES"/>
          </a:p>
        </p:txBody>
      </p:sp>
    </p:spTree>
    <p:extLst>
      <p:ext uri="{BB962C8B-B14F-4D97-AF65-F5344CB8AC3E}">
        <p14:creationId xmlns:p14="http://schemas.microsoft.com/office/powerpoint/2010/main" val="25131942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41</a:t>
            </a:fld>
            <a:endParaRPr lang="es-ES"/>
          </a:p>
        </p:txBody>
      </p:sp>
    </p:spTree>
    <p:extLst>
      <p:ext uri="{BB962C8B-B14F-4D97-AF65-F5344CB8AC3E}">
        <p14:creationId xmlns:p14="http://schemas.microsoft.com/office/powerpoint/2010/main" val="35692174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42</a:t>
            </a:fld>
            <a:endParaRPr lang="es-ES"/>
          </a:p>
        </p:txBody>
      </p:sp>
    </p:spTree>
    <p:extLst>
      <p:ext uri="{BB962C8B-B14F-4D97-AF65-F5344CB8AC3E}">
        <p14:creationId xmlns:p14="http://schemas.microsoft.com/office/powerpoint/2010/main" val="1649300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43</a:t>
            </a:fld>
            <a:endParaRPr lang="es-ES"/>
          </a:p>
        </p:txBody>
      </p:sp>
    </p:spTree>
    <p:extLst>
      <p:ext uri="{BB962C8B-B14F-4D97-AF65-F5344CB8AC3E}">
        <p14:creationId xmlns:p14="http://schemas.microsoft.com/office/powerpoint/2010/main" val="40678506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44</a:t>
            </a:fld>
            <a:endParaRPr lang="es-ES"/>
          </a:p>
        </p:txBody>
      </p:sp>
    </p:spTree>
    <p:extLst>
      <p:ext uri="{BB962C8B-B14F-4D97-AF65-F5344CB8AC3E}">
        <p14:creationId xmlns:p14="http://schemas.microsoft.com/office/powerpoint/2010/main" val="1768052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6</a:t>
            </a:fld>
            <a:endParaRPr lang="es-ES"/>
          </a:p>
        </p:txBody>
      </p:sp>
    </p:spTree>
    <p:extLst>
      <p:ext uri="{BB962C8B-B14F-4D97-AF65-F5344CB8AC3E}">
        <p14:creationId xmlns:p14="http://schemas.microsoft.com/office/powerpoint/2010/main" val="3537662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45</a:t>
            </a:fld>
            <a:endParaRPr lang="es-ES"/>
          </a:p>
        </p:txBody>
      </p:sp>
    </p:spTree>
    <p:extLst>
      <p:ext uri="{BB962C8B-B14F-4D97-AF65-F5344CB8AC3E}">
        <p14:creationId xmlns:p14="http://schemas.microsoft.com/office/powerpoint/2010/main" val="5521545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46</a:t>
            </a:fld>
            <a:endParaRPr lang="es-ES"/>
          </a:p>
        </p:txBody>
      </p:sp>
    </p:spTree>
    <p:extLst>
      <p:ext uri="{BB962C8B-B14F-4D97-AF65-F5344CB8AC3E}">
        <p14:creationId xmlns:p14="http://schemas.microsoft.com/office/powerpoint/2010/main" val="3959871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47</a:t>
            </a:fld>
            <a:endParaRPr lang="es-ES"/>
          </a:p>
        </p:txBody>
      </p:sp>
    </p:spTree>
    <p:extLst>
      <p:ext uri="{BB962C8B-B14F-4D97-AF65-F5344CB8AC3E}">
        <p14:creationId xmlns:p14="http://schemas.microsoft.com/office/powerpoint/2010/main" val="13973997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48</a:t>
            </a:fld>
            <a:endParaRPr lang="es-ES"/>
          </a:p>
        </p:txBody>
      </p:sp>
    </p:spTree>
    <p:extLst>
      <p:ext uri="{BB962C8B-B14F-4D97-AF65-F5344CB8AC3E}">
        <p14:creationId xmlns:p14="http://schemas.microsoft.com/office/powerpoint/2010/main" val="37560399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49</a:t>
            </a:fld>
            <a:endParaRPr lang="es-ES"/>
          </a:p>
        </p:txBody>
      </p:sp>
    </p:spTree>
    <p:extLst>
      <p:ext uri="{BB962C8B-B14F-4D97-AF65-F5344CB8AC3E}">
        <p14:creationId xmlns:p14="http://schemas.microsoft.com/office/powerpoint/2010/main" val="9292117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50</a:t>
            </a:fld>
            <a:endParaRPr lang="es-ES"/>
          </a:p>
        </p:txBody>
      </p:sp>
    </p:spTree>
    <p:extLst>
      <p:ext uri="{BB962C8B-B14F-4D97-AF65-F5344CB8AC3E}">
        <p14:creationId xmlns:p14="http://schemas.microsoft.com/office/powerpoint/2010/main" val="22889657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51</a:t>
            </a:fld>
            <a:endParaRPr lang="es-ES"/>
          </a:p>
        </p:txBody>
      </p:sp>
    </p:spTree>
    <p:extLst>
      <p:ext uri="{BB962C8B-B14F-4D97-AF65-F5344CB8AC3E}">
        <p14:creationId xmlns:p14="http://schemas.microsoft.com/office/powerpoint/2010/main" val="34724140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52</a:t>
            </a:fld>
            <a:endParaRPr lang="es-ES"/>
          </a:p>
        </p:txBody>
      </p:sp>
    </p:spTree>
    <p:extLst>
      <p:ext uri="{BB962C8B-B14F-4D97-AF65-F5344CB8AC3E}">
        <p14:creationId xmlns:p14="http://schemas.microsoft.com/office/powerpoint/2010/main" val="9728014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53</a:t>
            </a:fld>
            <a:endParaRPr lang="es-ES"/>
          </a:p>
        </p:txBody>
      </p:sp>
    </p:spTree>
    <p:extLst>
      <p:ext uri="{BB962C8B-B14F-4D97-AF65-F5344CB8AC3E}">
        <p14:creationId xmlns:p14="http://schemas.microsoft.com/office/powerpoint/2010/main" val="4146542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54</a:t>
            </a:fld>
            <a:endParaRPr lang="es-ES"/>
          </a:p>
        </p:txBody>
      </p:sp>
    </p:spTree>
    <p:extLst>
      <p:ext uri="{BB962C8B-B14F-4D97-AF65-F5344CB8AC3E}">
        <p14:creationId xmlns:p14="http://schemas.microsoft.com/office/powerpoint/2010/main" val="2403727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7</a:t>
            </a:fld>
            <a:endParaRPr lang="es-ES"/>
          </a:p>
        </p:txBody>
      </p:sp>
    </p:spTree>
    <p:extLst>
      <p:ext uri="{BB962C8B-B14F-4D97-AF65-F5344CB8AC3E}">
        <p14:creationId xmlns:p14="http://schemas.microsoft.com/office/powerpoint/2010/main" val="10338245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55</a:t>
            </a:fld>
            <a:endParaRPr lang="es-ES"/>
          </a:p>
        </p:txBody>
      </p:sp>
    </p:spTree>
    <p:extLst>
      <p:ext uri="{BB962C8B-B14F-4D97-AF65-F5344CB8AC3E}">
        <p14:creationId xmlns:p14="http://schemas.microsoft.com/office/powerpoint/2010/main" val="34970979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56</a:t>
            </a:fld>
            <a:endParaRPr lang="es-ES"/>
          </a:p>
        </p:txBody>
      </p:sp>
    </p:spTree>
    <p:extLst>
      <p:ext uri="{BB962C8B-B14F-4D97-AF65-F5344CB8AC3E}">
        <p14:creationId xmlns:p14="http://schemas.microsoft.com/office/powerpoint/2010/main" val="18648615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57</a:t>
            </a:fld>
            <a:endParaRPr lang="es-ES"/>
          </a:p>
        </p:txBody>
      </p:sp>
    </p:spTree>
    <p:extLst>
      <p:ext uri="{BB962C8B-B14F-4D97-AF65-F5344CB8AC3E}">
        <p14:creationId xmlns:p14="http://schemas.microsoft.com/office/powerpoint/2010/main" val="1322271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58</a:t>
            </a:fld>
            <a:endParaRPr lang="es-ES"/>
          </a:p>
        </p:txBody>
      </p:sp>
    </p:spTree>
    <p:extLst>
      <p:ext uri="{BB962C8B-B14F-4D97-AF65-F5344CB8AC3E}">
        <p14:creationId xmlns:p14="http://schemas.microsoft.com/office/powerpoint/2010/main" val="19089965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59</a:t>
            </a:fld>
            <a:endParaRPr lang="es-ES"/>
          </a:p>
        </p:txBody>
      </p:sp>
    </p:spTree>
    <p:extLst>
      <p:ext uri="{BB962C8B-B14F-4D97-AF65-F5344CB8AC3E}">
        <p14:creationId xmlns:p14="http://schemas.microsoft.com/office/powerpoint/2010/main" val="27334799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60</a:t>
            </a:fld>
            <a:endParaRPr lang="es-ES"/>
          </a:p>
        </p:txBody>
      </p:sp>
    </p:spTree>
    <p:extLst>
      <p:ext uri="{BB962C8B-B14F-4D97-AF65-F5344CB8AC3E}">
        <p14:creationId xmlns:p14="http://schemas.microsoft.com/office/powerpoint/2010/main" val="38452043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61</a:t>
            </a:fld>
            <a:endParaRPr lang="es-ES"/>
          </a:p>
        </p:txBody>
      </p:sp>
    </p:spTree>
    <p:extLst>
      <p:ext uri="{BB962C8B-B14F-4D97-AF65-F5344CB8AC3E}">
        <p14:creationId xmlns:p14="http://schemas.microsoft.com/office/powerpoint/2010/main" val="22300709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62</a:t>
            </a:fld>
            <a:endParaRPr lang="es-ES"/>
          </a:p>
        </p:txBody>
      </p:sp>
    </p:spTree>
    <p:extLst>
      <p:ext uri="{BB962C8B-B14F-4D97-AF65-F5344CB8AC3E}">
        <p14:creationId xmlns:p14="http://schemas.microsoft.com/office/powerpoint/2010/main" val="16867588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64</a:t>
            </a:fld>
            <a:endParaRPr lang="es-ES"/>
          </a:p>
        </p:txBody>
      </p:sp>
    </p:spTree>
    <p:extLst>
      <p:ext uri="{BB962C8B-B14F-4D97-AF65-F5344CB8AC3E}">
        <p14:creationId xmlns:p14="http://schemas.microsoft.com/office/powerpoint/2010/main" val="29943467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65</a:t>
            </a:fld>
            <a:endParaRPr lang="es-ES"/>
          </a:p>
        </p:txBody>
      </p:sp>
    </p:spTree>
    <p:extLst>
      <p:ext uri="{BB962C8B-B14F-4D97-AF65-F5344CB8AC3E}">
        <p14:creationId xmlns:p14="http://schemas.microsoft.com/office/powerpoint/2010/main" val="2248054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8</a:t>
            </a:fld>
            <a:endParaRPr lang="es-ES"/>
          </a:p>
        </p:txBody>
      </p:sp>
    </p:spTree>
    <p:extLst>
      <p:ext uri="{BB962C8B-B14F-4D97-AF65-F5344CB8AC3E}">
        <p14:creationId xmlns:p14="http://schemas.microsoft.com/office/powerpoint/2010/main" val="16225052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66</a:t>
            </a:fld>
            <a:endParaRPr lang="es-ES"/>
          </a:p>
        </p:txBody>
      </p:sp>
    </p:spTree>
    <p:extLst>
      <p:ext uri="{BB962C8B-B14F-4D97-AF65-F5344CB8AC3E}">
        <p14:creationId xmlns:p14="http://schemas.microsoft.com/office/powerpoint/2010/main" val="163863003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68</a:t>
            </a:fld>
            <a:endParaRPr lang="es-ES"/>
          </a:p>
        </p:txBody>
      </p:sp>
    </p:spTree>
    <p:extLst>
      <p:ext uri="{BB962C8B-B14F-4D97-AF65-F5344CB8AC3E}">
        <p14:creationId xmlns:p14="http://schemas.microsoft.com/office/powerpoint/2010/main" val="2115352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69</a:t>
            </a:fld>
            <a:endParaRPr lang="es-ES"/>
          </a:p>
        </p:txBody>
      </p:sp>
    </p:spTree>
    <p:extLst>
      <p:ext uri="{BB962C8B-B14F-4D97-AF65-F5344CB8AC3E}">
        <p14:creationId xmlns:p14="http://schemas.microsoft.com/office/powerpoint/2010/main" val="36304330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70</a:t>
            </a:fld>
            <a:endParaRPr lang="es-ES"/>
          </a:p>
        </p:txBody>
      </p:sp>
    </p:spTree>
    <p:extLst>
      <p:ext uri="{BB962C8B-B14F-4D97-AF65-F5344CB8AC3E}">
        <p14:creationId xmlns:p14="http://schemas.microsoft.com/office/powerpoint/2010/main" val="309125455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71</a:t>
            </a:fld>
            <a:endParaRPr lang="es-ES"/>
          </a:p>
        </p:txBody>
      </p:sp>
    </p:spTree>
    <p:extLst>
      <p:ext uri="{BB962C8B-B14F-4D97-AF65-F5344CB8AC3E}">
        <p14:creationId xmlns:p14="http://schemas.microsoft.com/office/powerpoint/2010/main" val="298466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72</a:t>
            </a:fld>
            <a:endParaRPr lang="es-ES"/>
          </a:p>
        </p:txBody>
      </p:sp>
    </p:spTree>
    <p:extLst>
      <p:ext uri="{BB962C8B-B14F-4D97-AF65-F5344CB8AC3E}">
        <p14:creationId xmlns:p14="http://schemas.microsoft.com/office/powerpoint/2010/main" val="41283574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73</a:t>
            </a:fld>
            <a:endParaRPr lang="es-ES"/>
          </a:p>
        </p:txBody>
      </p:sp>
    </p:spTree>
    <p:extLst>
      <p:ext uri="{BB962C8B-B14F-4D97-AF65-F5344CB8AC3E}">
        <p14:creationId xmlns:p14="http://schemas.microsoft.com/office/powerpoint/2010/main" val="19286553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74</a:t>
            </a:fld>
            <a:endParaRPr lang="es-ES"/>
          </a:p>
        </p:txBody>
      </p:sp>
    </p:spTree>
    <p:extLst>
      <p:ext uri="{BB962C8B-B14F-4D97-AF65-F5344CB8AC3E}">
        <p14:creationId xmlns:p14="http://schemas.microsoft.com/office/powerpoint/2010/main" val="156434211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76</a:t>
            </a:fld>
            <a:endParaRPr lang="es-ES"/>
          </a:p>
        </p:txBody>
      </p:sp>
    </p:spTree>
    <p:extLst>
      <p:ext uri="{BB962C8B-B14F-4D97-AF65-F5344CB8AC3E}">
        <p14:creationId xmlns:p14="http://schemas.microsoft.com/office/powerpoint/2010/main" val="18513112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77</a:t>
            </a:fld>
            <a:endParaRPr lang="es-ES"/>
          </a:p>
        </p:txBody>
      </p:sp>
    </p:spTree>
    <p:extLst>
      <p:ext uri="{BB962C8B-B14F-4D97-AF65-F5344CB8AC3E}">
        <p14:creationId xmlns:p14="http://schemas.microsoft.com/office/powerpoint/2010/main" val="2692770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9</a:t>
            </a:fld>
            <a:endParaRPr lang="es-ES"/>
          </a:p>
        </p:txBody>
      </p:sp>
    </p:spTree>
    <p:extLst>
      <p:ext uri="{BB962C8B-B14F-4D97-AF65-F5344CB8AC3E}">
        <p14:creationId xmlns:p14="http://schemas.microsoft.com/office/powerpoint/2010/main" val="338467713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78</a:t>
            </a:fld>
            <a:endParaRPr lang="es-ES"/>
          </a:p>
        </p:txBody>
      </p:sp>
    </p:spTree>
    <p:extLst>
      <p:ext uri="{BB962C8B-B14F-4D97-AF65-F5344CB8AC3E}">
        <p14:creationId xmlns:p14="http://schemas.microsoft.com/office/powerpoint/2010/main" val="26236823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79</a:t>
            </a:fld>
            <a:endParaRPr lang="es-ES"/>
          </a:p>
        </p:txBody>
      </p:sp>
    </p:spTree>
    <p:extLst>
      <p:ext uri="{BB962C8B-B14F-4D97-AF65-F5344CB8AC3E}">
        <p14:creationId xmlns:p14="http://schemas.microsoft.com/office/powerpoint/2010/main" val="12113049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80</a:t>
            </a:fld>
            <a:endParaRPr lang="es-ES"/>
          </a:p>
        </p:txBody>
      </p:sp>
    </p:spTree>
    <p:extLst>
      <p:ext uri="{BB962C8B-B14F-4D97-AF65-F5344CB8AC3E}">
        <p14:creationId xmlns:p14="http://schemas.microsoft.com/office/powerpoint/2010/main" val="30384633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81</a:t>
            </a:fld>
            <a:endParaRPr lang="es-ES"/>
          </a:p>
        </p:txBody>
      </p:sp>
    </p:spTree>
    <p:extLst>
      <p:ext uri="{BB962C8B-B14F-4D97-AF65-F5344CB8AC3E}">
        <p14:creationId xmlns:p14="http://schemas.microsoft.com/office/powerpoint/2010/main" val="339654184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82</a:t>
            </a:fld>
            <a:endParaRPr lang="es-ES"/>
          </a:p>
        </p:txBody>
      </p:sp>
    </p:spTree>
    <p:extLst>
      <p:ext uri="{BB962C8B-B14F-4D97-AF65-F5344CB8AC3E}">
        <p14:creationId xmlns:p14="http://schemas.microsoft.com/office/powerpoint/2010/main" val="231777597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83</a:t>
            </a:fld>
            <a:endParaRPr lang="es-ES"/>
          </a:p>
        </p:txBody>
      </p:sp>
    </p:spTree>
    <p:extLst>
      <p:ext uri="{BB962C8B-B14F-4D97-AF65-F5344CB8AC3E}">
        <p14:creationId xmlns:p14="http://schemas.microsoft.com/office/powerpoint/2010/main" val="260945319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85</a:t>
            </a:fld>
            <a:endParaRPr lang="es-ES"/>
          </a:p>
        </p:txBody>
      </p:sp>
    </p:spTree>
    <p:extLst>
      <p:ext uri="{BB962C8B-B14F-4D97-AF65-F5344CB8AC3E}">
        <p14:creationId xmlns:p14="http://schemas.microsoft.com/office/powerpoint/2010/main" val="5797570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11</a:t>
            </a:fld>
            <a:endParaRPr lang="es-ES"/>
          </a:p>
        </p:txBody>
      </p:sp>
    </p:spTree>
    <p:extLst>
      <p:ext uri="{BB962C8B-B14F-4D97-AF65-F5344CB8AC3E}">
        <p14:creationId xmlns:p14="http://schemas.microsoft.com/office/powerpoint/2010/main" val="1711093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E702EED2-C66F-4431-BE30-D4D0D18AAD9A}" type="slidenum">
              <a:rPr lang="es-ES" smtClean="0"/>
              <a:t>12</a:t>
            </a:fld>
            <a:endParaRPr lang="es-ES"/>
          </a:p>
        </p:txBody>
      </p:sp>
    </p:spTree>
    <p:extLst>
      <p:ext uri="{BB962C8B-B14F-4D97-AF65-F5344CB8AC3E}">
        <p14:creationId xmlns:p14="http://schemas.microsoft.com/office/powerpoint/2010/main" val="17461568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p:cNvSpPr>
            <a:spLocks noGrp="1"/>
          </p:cNvSpPr>
          <p:nvPr>
            <p:ph type="dt" sz="half" idx="10"/>
          </p:nvPr>
        </p:nvSpPr>
        <p:spPr/>
        <p:txBody>
          <a:bodyPr/>
          <a:lstStyle/>
          <a:p>
            <a:fld id="{E79BBEBB-F5FC-4AAF-8026-EFFC881F8EA2}" type="datetimeFigureOut">
              <a:rPr lang="es-ES" smtClean="0"/>
              <a:t>25/11/2024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921517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E79BBEBB-F5FC-4AAF-8026-EFFC881F8EA2}" type="datetimeFigureOut">
              <a:rPr lang="es-ES" smtClean="0"/>
              <a:t>25/11/2024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294670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E79BBEBB-F5FC-4AAF-8026-EFFC881F8EA2}" type="datetimeFigureOut">
              <a:rPr lang="es-ES" smtClean="0"/>
              <a:t>25/11/2024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4323071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fecha 2"/>
          <p:cNvSpPr>
            <a:spLocks noGrp="1"/>
          </p:cNvSpPr>
          <p:nvPr>
            <p:ph type="dt" sz="half" idx="10"/>
          </p:nvPr>
        </p:nvSpPr>
        <p:spPr/>
        <p:txBody>
          <a:bodyPr/>
          <a:lstStyle/>
          <a:p>
            <a:fld id="{E79BBEBB-F5FC-4AAF-8026-EFFC881F8EA2}" type="datetimeFigureOut">
              <a:rPr lang="es-ES" smtClean="0"/>
              <a:t>25/11/2024</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2099791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E79BBEBB-F5FC-4AAF-8026-EFFC881F8EA2}" type="datetimeFigureOut">
              <a:rPr lang="es-ES" smtClean="0"/>
              <a:t>25/11/2024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1510107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E79BBEBB-F5FC-4AAF-8026-EFFC881F8EA2}" type="datetimeFigureOut">
              <a:rPr lang="es-ES" smtClean="0"/>
              <a:t>25/11/2024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31474384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p:cNvSpPr>
            <a:spLocks noGrp="1"/>
          </p:cNvSpPr>
          <p:nvPr>
            <p:ph type="dt" sz="half" idx="10"/>
          </p:nvPr>
        </p:nvSpPr>
        <p:spPr/>
        <p:txBody>
          <a:bodyPr/>
          <a:lstStyle/>
          <a:p>
            <a:fld id="{E79BBEBB-F5FC-4AAF-8026-EFFC881F8EA2}" type="datetimeFigureOut">
              <a:rPr lang="es-ES" smtClean="0"/>
              <a:t>25/11/2024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2060391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p:cNvSpPr>
            <a:spLocks noGrp="1"/>
          </p:cNvSpPr>
          <p:nvPr>
            <p:ph type="dt" sz="half" idx="10"/>
          </p:nvPr>
        </p:nvSpPr>
        <p:spPr/>
        <p:txBody>
          <a:bodyPr/>
          <a:lstStyle/>
          <a:p>
            <a:fld id="{E79BBEBB-F5FC-4AAF-8026-EFFC881F8EA2}" type="datetimeFigureOut">
              <a:rPr lang="es-ES" smtClean="0"/>
              <a:t>25/11/2024</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1359388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fecha 2"/>
          <p:cNvSpPr>
            <a:spLocks noGrp="1"/>
          </p:cNvSpPr>
          <p:nvPr>
            <p:ph type="dt" sz="half" idx="10"/>
          </p:nvPr>
        </p:nvSpPr>
        <p:spPr/>
        <p:txBody>
          <a:bodyPr/>
          <a:lstStyle/>
          <a:p>
            <a:fld id="{E79BBEBB-F5FC-4AAF-8026-EFFC881F8EA2}" type="datetimeFigureOut">
              <a:rPr lang="es-ES" smtClean="0"/>
              <a:t>25/11/2024</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1281636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E79BBEBB-F5FC-4AAF-8026-EFFC881F8EA2}" type="datetimeFigureOut">
              <a:rPr lang="es-ES" smtClean="0"/>
              <a:t>25/11/2024</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3060174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E79BBEBB-F5FC-4AAF-8026-EFFC881F8EA2}" type="datetimeFigureOut">
              <a:rPr lang="es-ES" smtClean="0"/>
              <a:t>25/11/2024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4105902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E79BBEBB-F5FC-4AAF-8026-EFFC881F8EA2}" type="datetimeFigureOut">
              <a:rPr lang="es-ES" smtClean="0"/>
              <a:t>25/11/2024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406AFD1C-F166-46D6-BDE9-3EA5D8A2F5BD}" type="slidenum">
              <a:rPr lang="es-ES" smtClean="0"/>
              <a:t>‹Nº›</a:t>
            </a:fld>
            <a:endParaRPr lang="es-ES"/>
          </a:p>
        </p:txBody>
      </p:sp>
    </p:spTree>
    <p:extLst>
      <p:ext uri="{BB962C8B-B14F-4D97-AF65-F5344CB8AC3E}">
        <p14:creationId xmlns:p14="http://schemas.microsoft.com/office/powerpoint/2010/main" val="39309644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9BBEBB-F5FC-4AAF-8026-EFFC881F8EA2}" type="datetimeFigureOut">
              <a:rPr lang="es-ES" smtClean="0"/>
              <a:t>25/11/2024</a:t>
            </a:fld>
            <a:endParaRPr lang="es-E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6AFD1C-F166-46D6-BDE9-3EA5D8A2F5BD}" type="slidenum">
              <a:rPr lang="es-ES" smtClean="0"/>
              <a:t>‹Nº›</a:t>
            </a:fld>
            <a:endParaRPr lang="es-ES"/>
          </a:p>
        </p:txBody>
      </p:sp>
    </p:spTree>
    <p:extLst>
      <p:ext uri="{BB962C8B-B14F-4D97-AF65-F5344CB8AC3E}">
        <p14:creationId xmlns:p14="http://schemas.microsoft.com/office/powerpoint/2010/main" val="3037258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emto.es/" TargetMode="Externa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wmf"/><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5.wmf"/></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7.jp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1.jpeg"/><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1.wmf"/><Relationship Id="rId4" Type="http://schemas.openxmlformats.org/officeDocument/2006/relationships/oleObject" Target="../embeddings/oleObject3.bin"/></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23.wmf"/><Relationship Id="rId5" Type="http://schemas.openxmlformats.org/officeDocument/2006/relationships/oleObject" Target="../embeddings/oleObject5.bin"/><Relationship Id="rId4" Type="http://schemas.openxmlformats.org/officeDocument/2006/relationships/image" Target="../media/image22.w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6.bin"/><Relationship Id="rId7"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25.wmf"/><Relationship Id="rId5" Type="http://schemas.openxmlformats.org/officeDocument/2006/relationships/oleObject" Target="../embeddings/oleObject7.bin"/><Relationship Id="rId4" Type="http://schemas.openxmlformats.org/officeDocument/2006/relationships/image" Target="../media/image24.wmf"/></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6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6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7.wmf"/><Relationship Id="rId4" Type="http://schemas.openxmlformats.org/officeDocument/2006/relationships/oleObject" Target="../embeddings/oleObject8.bin"/></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7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8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8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8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1.xml"/><Relationship Id="rId1" Type="http://schemas.openxmlformats.org/officeDocument/2006/relationships/themeOverride" Target="../theme/themeOverride9.xml"/><Relationship Id="rId4" Type="http://schemas.openxmlformats.org/officeDocument/2006/relationships/hyperlink" Target="http://www.caltex.e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9003B">
                <a:alpha val="86000"/>
              </a:srgbClr>
            </a:gs>
            <a:gs pos="47000">
              <a:srgbClr val="99003B">
                <a:alpha val="97000"/>
              </a:srgbClr>
            </a:gs>
            <a:gs pos="75000">
              <a:srgbClr val="99003B"/>
            </a:gs>
            <a:gs pos="100000">
              <a:srgbClr val="99003B"/>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Rectángulo redondeado 4"/>
          <p:cNvSpPr/>
          <p:nvPr/>
        </p:nvSpPr>
        <p:spPr>
          <a:xfrm>
            <a:off x="656253" y="3247051"/>
            <a:ext cx="10879493" cy="1679510"/>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9" name="Conector recto 8"/>
          <p:cNvCxnSpPr/>
          <p:nvPr/>
        </p:nvCxnSpPr>
        <p:spPr>
          <a:xfrm>
            <a:off x="4637314" y="3331025"/>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0" name="Conector recto 9"/>
          <p:cNvCxnSpPr/>
          <p:nvPr/>
        </p:nvCxnSpPr>
        <p:spPr>
          <a:xfrm>
            <a:off x="8969828" y="3331026"/>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1147664" y="3331025"/>
            <a:ext cx="3340359" cy="954107"/>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Formación del </a:t>
            </a:r>
          </a:p>
          <a:p>
            <a:r>
              <a:rPr lang="es-ES" sz="2800" b="1" dirty="0">
                <a:latin typeface="Arial" panose="020B0604020202020204" pitchFamily="34" charset="0"/>
                <a:cs typeface="Arial" panose="020B0604020202020204" pitchFamily="34" charset="0"/>
              </a:rPr>
              <a:t>área de volumen</a:t>
            </a:r>
          </a:p>
        </p:txBody>
      </p:sp>
      <p:sp>
        <p:nvSpPr>
          <p:cNvPr id="12" name="CuadroTexto 11"/>
          <p:cNvSpPr txBox="1"/>
          <p:nvPr/>
        </p:nvSpPr>
        <p:spPr>
          <a:xfrm>
            <a:off x="4855027" y="3331025"/>
            <a:ext cx="3340359" cy="954107"/>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CALIBRACIÓN DE VOLUMEN</a:t>
            </a:r>
          </a:p>
        </p:txBody>
      </p:sp>
      <p:sp>
        <p:nvSpPr>
          <p:cNvPr id="13" name="CuadroTexto 12"/>
          <p:cNvSpPr txBox="1"/>
          <p:nvPr/>
        </p:nvSpPr>
        <p:spPr>
          <a:xfrm>
            <a:off x="9038249" y="3379625"/>
            <a:ext cx="3340359" cy="646331"/>
          </a:xfrm>
          <a:prstGeom prst="rect">
            <a:avLst/>
          </a:prstGeom>
          <a:noFill/>
        </p:spPr>
        <p:txBody>
          <a:bodyPr wrap="square" rtlCol="0">
            <a:spAutoFit/>
          </a:bodyPr>
          <a:lstStyle/>
          <a:p>
            <a:r>
              <a:rPr lang="es-ES" b="1" dirty="0">
                <a:latin typeface="Arial" panose="020B0604020202020204" pitchFamily="34" charset="0"/>
                <a:cs typeface="Arial" panose="020B0604020202020204" pitchFamily="34" charset="0"/>
              </a:rPr>
              <a:t>Caltex Sistemas S.L.</a:t>
            </a:r>
          </a:p>
          <a:p>
            <a:r>
              <a:rPr lang="es-ES" b="1" dirty="0">
                <a:latin typeface="Arial" panose="020B0604020202020204" pitchFamily="34" charset="0"/>
                <a:cs typeface="Arial" panose="020B0604020202020204" pitchFamily="34" charset="0"/>
                <a:hlinkClick r:id="rId3"/>
              </a:rPr>
              <a:t>www.caltex.es</a:t>
            </a:r>
            <a:endParaRPr lang="es-ES" b="1" dirty="0">
              <a:latin typeface="Arial" panose="020B0604020202020204" pitchFamily="34" charset="0"/>
              <a:cs typeface="Arial" panose="020B0604020202020204" pitchFamily="34" charset="0"/>
            </a:endParaRPr>
          </a:p>
        </p:txBody>
      </p:sp>
      <p:sp>
        <p:nvSpPr>
          <p:cNvPr id="14" name="CuadroTexto 13"/>
          <p:cNvSpPr txBox="1"/>
          <p:nvPr/>
        </p:nvSpPr>
        <p:spPr>
          <a:xfrm>
            <a:off x="9135122" y="4442618"/>
            <a:ext cx="1210715" cy="338554"/>
          </a:xfrm>
          <a:prstGeom prst="rect">
            <a:avLst/>
          </a:prstGeom>
          <a:noFill/>
        </p:spPr>
        <p:txBody>
          <a:bodyPr wrap="square" rtlCol="0">
            <a:spAutoFit/>
          </a:bodyPr>
          <a:lstStyle/>
          <a:p>
            <a:pPr algn="r"/>
            <a:r>
              <a:rPr lang="es-ES" sz="1600" b="1" dirty="0">
                <a:latin typeface="Arial" panose="020B0604020202020204" pitchFamily="34" charset="0"/>
                <a:cs typeface="Arial" panose="020B0604020202020204" pitchFamily="34" charset="0"/>
              </a:rPr>
              <a:t>28/11/2024</a:t>
            </a:r>
          </a:p>
        </p:txBody>
      </p:sp>
    </p:spTree>
    <p:extLst>
      <p:ext uri="{BB962C8B-B14F-4D97-AF65-F5344CB8AC3E}">
        <p14:creationId xmlns:p14="http://schemas.microsoft.com/office/powerpoint/2010/main" val="3945486895"/>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9003B">
                <a:alpha val="86000"/>
              </a:srgbClr>
            </a:gs>
            <a:gs pos="47000">
              <a:srgbClr val="99003B">
                <a:alpha val="97000"/>
              </a:srgbClr>
            </a:gs>
            <a:gs pos="75000">
              <a:srgbClr val="99003B"/>
            </a:gs>
            <a:gs pos="100000">
              <a:srgbClr val="99003B"/>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Rectángulo redondeado 4"/>
          <p:cNvSpPr/>
          <p:nvPr/>
        </p:nvSpPr>
        <p:spPr>
          <a:xfrm>
            <a:off x="656253" y="3247051"/>
            <a:ext cx="10879493" cy="1679510"/>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9" name="Conector recto 8"/>
          <p:cNvCxnSpPr/>
          <p:nvPr/>
        </p:nvCxnSpPr>
        <p:spPr>
          <a:xfrm>
            <a:off x="4637314" y="3331025"/>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0" name="Conector recto 9"/>
          <p:cNvCxnSpPr/>
          <p:nvPr/>
        </p:nvCxnSpPr>
        <p:spPr>
          <a:xfrm>
            <a:off x="8969828" y="3331026"/>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1147664" y="3331025"/>
            <a:ext cx="3340359" cy="954107"/>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Calibración de volumen</a:t>
            </a:r>
          </a:p>
        </p:txBody>
      </p:sp>
      <p:sp>
        <p:nvSpPr>
          <p:cNvPr id="12" name="CuadroTexto 11"/>
          <p:cNvSpPr txBox="1"/>
          <p:nvPr/>
        </p:nvSpPr>
        <p:spPr>
          <a:xfrm>
            <a:off x="4855027" y="3331025"/>
            <a:ext cx="3340359" cy="954107"/>
          </a:xfrm>
          <a:prstGeom prst="rect">
            <a:avLst/>
          </a:prstGeom>
          <a:noFill/>
        </p:spPr>
        <p:txBody>
          <a:bodyPr wrap="square" rtlCol="0">
            <a:spAutoFit/>
          </a:bodyPr>
          <a:lstStyle/>
          <a:p>
            <a:r>
              <a:rPr lang="es-ES_tradnl" sz="2800" b="1" dirty="0">
                <a:latin typeface="Arial" panose="020B0604020202020204" pitchFamily="34" charset="0"/>
                <a:cs typeface="Arial" panose="020B0604020202020204" pitchFamily="34" charset="0"/>
              </a:rPr>
              <a:t>C</a:t>
            </a:r>
            <a:r>
              <a:rPr lang="es-ES" sz="2800" b="1" dirty="0">
                <a:latin typeface="Arial" panose="020B0604020202020204" pitchFamily="34" charset="0"/>
                <a:cs typeface="Arial" panose="020B0604020202020204" pitchFamily="34" charset="0"/>
              </a:rPr>
              <a:t>ONCEPTOS BÁSICOS</a:t>
            </a:r>
          </a:p>
        </p:txBody>
      </p:sp>
      <p:sp>
        <p:nvSpPr>
          <p:cNvPr id="14" name="CuadroTexto 13"/>
          <p:cNvSpPr txBox="1"/>
          <p:nvPr/>
        </p:nvSpPr>
        <p:spPr>
          <a:xfrm>
            <a:off x="8969828" y="3421627"/>
            <a:ext cx="2382226" cy="646331"/>
          </a:xfrm>
          <a:prstGeom prst="rect">
            <a:avLst/>
          </a:prstGeom>
          <a:noFill/>
        </p:spPr>
        <p:txBody>
          <a:bodyPr wrap="square" rtlCol="0">
            <a:spAutoFit/>
          </a:bodyPr>
          <a:lstStyle/>
          <a:p>
            <a:pPr algn="r"/>
            <a:r>
              <a:rPr lang="es-ES" b="1" dirty="0">
                <a:latin typeface="Arial" panose="020B0604020202020204" pitchFamily="34" charset="0"/>
                <a:cs typeface="Arial" panose="020B0604020202020204" pitchFamily="34" charset="0"/>
              </a:rPr>
              <a:t>Formación del área de volumen </a:t>
            </a:r>
          </a:p>
        </p:txBody>
      </p:sp>
    </p:spTree>
    <p:extLst>
      <p:ext uri="{BB962C8B-B14F-4D97-AF65-F5344CB8AC3E}">
        <p14:creationId xmlns:p14="http://schemas.microsoft.com/office/powerpoint/2010/main" val="1177456179"/>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2257028"/>
          </a:xfrm>
          <a:prstGeom prst="rect">
            <a:avLst/>
          </a:prstGeom>
          <a:noFill/>
        </p:spPr>
        <p:txBody>
          <a:bodyPr wrap="square" rtlCol="0">
            <a:spAutoFit/>
          </a:bodyPr>
          <a:lstStyle/>
          <a:p>
            <a:pPr>
              <a:lnSpc>
                <a:spcPct val="150000"/>
              </a:lnSpc>
            </a:pPr>
            <a:r>
              <a:rPr lang="es-ES_tradnl" sz="2400" b="1" dirty="0">
                <a:latin typeface="Arial" panose="020B0604020202020204" pitchFamily="34" charset="0"/>
                <a:cs typeface="Arial" panose="020B0604020202020204" pitchFamily="34" charset="0"/>
              </a:rPr>
              <a:t>M</a:t>
            </a:r>
            <a:r>
              <a:rPr lang="es-ES" sz="2400" b="1" dirty="0" err="1">
                <a:latin typeface="Arial" panose="020B0604020202020204" pitchFamily="34" charset="0"/>
                <a:cs typeface="Arial" panose="020B0604020202020204" pitchFamily="34" charset="0"/>
              </a:rPr>
              <a:t>edir</a:t>
            </a:r>
            <a:endParaRPr lang="es-ES" sz="2400" b="1" dirty="0">
              <a:latin typeface="Arial" panose="020B0604020202020204" pitchFamily="34" charset="0"/>
              <a:cs typeface="Arial" panose="020B0604020202020204" pitchFamily="34" charset="0"/>
            </a:endParaRPr>
          </a:p>
          <a:p>
            <a:pPr>
              <a:lnSpc>
                <a:spcPct val="150000"/>
              </a:lnSpc>
            </a:pPr>
            <a:r>
              <a:rPr lang="es-ES" dirty="0">
                <a:latin typeface="Arial" panose="020B0604020202020204" pitchFamily="34" charset="0"/>
                <a:cs typeface="Arial" panose="020B0604020202020204" pitchFamily="34" charset="0"/>
              </a:rPr>
              <a:t>Proceso básico de la ciencia, se basa en comparar un patrón seleccionado con el objeto o fenómeno cuya magnitud física se desea medir, para averiguar cuántas veces el patrón está contenido en esa magnitud.</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20" name="CuadroTexto 1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21" name="Conector recto 20"/>
          <p:cNvCxnSpPr>
            <a:endCxn id="2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a:endCxn id="2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5" name="Rectángulo 14"/>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6" name="Imagen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7" name="CuadroTexto 16"/>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3674043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554819"/>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Medir</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Medir es comparar la cantidad de magnitud a medir, mensurando, con otra cantidad de referencia.</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Dos formas: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Empleando patrones de referencia y empleando un instrumento comparador: COMPARACIÓN</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Aplicando un instrumento de medida sobre el mensurando: DIRECTO.</a:t>
            </a: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0" name="CuadroTexto 19">
            <a:extLst>
              <a:ext uri="{FF2B5EF4-FFF2-40B4-BE49-F238E27FC236}">
                <a16:creationId xmlns:a16="http://schemas.microsoft.com/office/drawing/2014/main" id="{BDF48885-6B17-4A2A-944D-162E7A19DC5C}"/>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1670286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20" name="CuadroTexto 1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21" name="Conector recto 20"/>
          <p:cNvCxnSpPr>
            <a:endCxn id="2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a:endCxn id="2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5" name="Rectángulo 14"/>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6" name="Imagen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7" name="CuadroTexto 16"/>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19" name="CuadroTexto 18">
            <a:extLst>
              <a:ext uri="{FF2B5EF4-FFF2-40B4-BE49-F238E27FC236}">
                <a16:creationId xmlns:a16="http://schemas.microsoft.com/office/drawing/2014/main" id="{600621F8-615D-46FF-9BDF-97B1FA470336}"/>
              </a:ext>
            </a:extLst>
          </p:cNvPr>
          <p:cNvSpPr txBox="1"/>
          <p:nvPr/>
        </p:nvSpPr>
        <p:spPr>
          <a:xfrm>
            <a:off x="849087" y="1428469"/>
            <a:ext cx="7351003" cy="1010533"/>
          </a:xfrm>
          <a:prstGeom prst="rect">
            <a:avLst/>
          </a:prstGeom>
          <a:noFill/>
        </p:spPr>
        <p:txBody>
          <a:bodyPr wrap="square" rtlCol="0">
            <a:spAutoFit/>
          </a:bodyPr>
          <a:lstStyle/>
          <a:p>
            <a:pPr>
              <a:lnSpc>
                <a:spcPct val="150000"/>
              </a:lnSpc>
            </a:pPr>
            <a:r>
              <a:rPr lang="es-ES_tradnl" sz="2400" b="1" dirty="0">
                <a:latin typeface="Arial" panose="020B0604020202020204" pitchFamily="34" charset="0"/>
                <a:cs typeface="Arial" panose="020B0604020202020204" pitchFamily="34" charset="0"/>
              </a:rPr>
              <a:t>Verificar</a:t>
            </a:r>
            <a:endParaRPr lang="es-ES" sz="2400" b="1" dirty="0">
              <a:latin typeface="Arial" panose="020B0604020202020204" pitchFamily="34" charset="0"/>
              <a:cs typeface="Arial" panose="020B0604020202020204" pitchFamily="34" charset="0"/>
            </a:endParaRPr>
          </a:p>
          <a:p>
            <a:pPr>
              <a:lnSpc>
                <a:spcPct val="150000"/>
              </a:lnSpc>
            </a:pPr>
            <a:r>
              <a:rPr lang="es-ES" dirty="0">
                <a:latin typeface="Arial" panose="020B0604020202020204" pitchFamily="34" charset="0"/>
                <a:cs typeface="Arial" panose="020B0604020202020204" pitchFamily="34" charset="0"/>
              </a:rPr>
              <a:t>Comprobar o examinar la verdad de algo.</a:t>
            </a:r>
          </a:p>
        </p:txBody>
      </p:sp>
      <p:sp>
        <p:nvSpPr>
          <p:cNvPr id="23" name="CuadroTexto 22">
            <a:extLst>
              <a:ext uri="{FF2B5EF4-FFF2-40B4-BE49-F238E27FC236}">
                <a16:creationId xmlns:a16="http://schemas.microsoft.com/office/drawing/2014/main" id="{B4E46C91-144C-43C7-9824-1F1FB49BE47C}"/>
              </a:ext>
            </a:extLst>
          </p:cNvPr>
          <p:cNvSpPr txBox="1"/>
          <p:nvPr/>
        </p:nvSpPr>
        <p:spPr>
          <a:xfrm>
            <a:off x="901546" y="2806660"/>
            <a:ext cx="7351003" cy="1426031"/>
          </a:xfrm>
          <a:prstGeom prst="rect">
            <a:avLst/>
          </a:prstGeom>
          <a:noFill/>
        </p:spPr>
        <p:txBody>
          <a:bodyPr wrap="square" rtlCol="0">
            <a:spAutoFit/>
          </a:bodyPr>
          <a:lstStyle/>
          <a:p>
            <a:pPr>
              <a:lnSpc>
                <a:spcPct val="150000"/>
              </a:lnSpc>
            </a:pPr>
            <a:r>
              <a:rPr lang="es-ES_tradnl" sz="2400" b="1" dirty="0">
                <a:latin typeface="Arial" panose="020B0604020202020204" pitchFamily="34" charset="0"/>
                <a:cs typeface="Arial" panose="020B0604020202020204" pitchFamily="34" charset="0"/>
              </a:rPr>
              <a:t>Validar</a:t>
            </a:r>
            <a:endParaRPr lang="es-ES" sz="2400" b="1" dirty="0">
              <a:latin typeface="Arial" panose="020B0604020202020204" pitchFamily="34" charset="0"/>
              <a:cs typeface="Arial" panose="020B0604020202020204" pitchFamily="34" charset="0"/>
            </a:endParaRPr>
          </a:p>
          <a:p>
            <a:pPr>
              <a:lnSpc>
                <a:spcPct val="150000"/>
              </a:lnSpc>
            </a:pPr>
            <a:r>
              <a:rPr lang="es-ES" dirty="0">
                <a:latin typeface="Arial" panose="020B0604020202020204" pitchFamily="34" charset="0"/>
                <a:cs typeface="Arial" panose="020B0604020202020204" pitchFamily="34" charset="0"/>
              </a:rPr>
              <a:t>Proceso de revisión que </a:t>
            </a:r>
            <a:r>
              <a:rPr lang="es-ES" b="1" dirty="0">
                <a:latin typeface="Arial" panose="020B0604020202020204" pitchFamily="34" charset="0"/>
                <a:cs typeface="Arial" panose="020B0604020202020204" pitchFamily="34" charset="0"/>
              </a:rPr>
              <a:t>verifica</a:t>
            </a:r>
            <a:r>
              <a:rPr lang="es-ES" dirty="0">
                <a:latin typeface="Arial" panose="020B0604020202020204" pitchFamily="34" charset="0"/>
                <a:cs typeface="Arial" panose="020B0604020202020204" pitchFamily="34" charset="0"/>
              </a:rPr>
              <a:t> que un sistema cumple con las especificaciones y que logra su cometido.</a:t>
            </a:r>
          </a:p>
        </p:txBody>
      </p:sp>
    </p:spTree>
    <p:extLst>
      <p:ext uri="{BB962C8B-B14F-4D97-AF65-F5344CB8AC3E}">
        <p14:creationId xmlns:p14="http://schemas.microsoft.com/office/powerpoint/2010/main" val="3697999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20" name="CuadroTexto 1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21" name="Conector recto 20"/>
          <p:cNvCxnSpPr>
            <a:endCxn id="2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a:endCxn id="2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5" name="Rectángulo 14"/>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6" name="Imagen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7" name="CuadroTexto 16"/>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18" name="CuadroTexto 17">
            <a:extLst>
              <a:ext uri="{FF2B5EF4-FFF2-40B4-BE49-F238E27FC236}">
                <a16:creationId xmlns:a16="http://schemas.microsoft.com/office/drawing/2014/main" id="{E14141B7-05E0-48D0-8C5A-D07B61B4130B}"/>
              </a:ext>
            </a:extLst>
          </p:cNvPr>
          <p:cNvSpPr txBox="1"/>
          <p:nvPr/>
        </p:nvSpPr>
        <p:spPr>
          <a:xfrm>
            <a:off x="899063" y="1469489"/>
            <a:ext cx="7351003" cy="3919022"/>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Calibrar</a:t>
            </a:r>
          </a:p>
          <a:p>
            <a:pPr>
              <a:lnSpc>
                <a:spcPct val="150000"/>
              </a:lnSpc>
            </a:pPr>
            <a:r>
              <a:rPr lang="es-ES" b="1" dirty="0">
                <a:latin typeface="Arial" panose="020B0604020202020204" pitchFamily="34" charset="0"/>
                <a:cs typeface="Arial" panose="020B0604020202020204" pitchFamily="34" charset="0"/>
              </a:rPr>
              <a:t>Conjunto de operaciones </a:t>
            </a:r>
            <a:r>
              <a:rPr lang="es-ES" dirty="0">
                <a:latin typeface="Arial" panose="020B0604020202020204" pitchFamily="34" charset="0"/>
                <a:cs typeface="Arial" panose="020B0604020202020204" pitchFamily="34" charset="0"/>
              </a:rPr>
              <a:t>que establecen, en </a:t>
            </a:r>
            <a:r>
              <a:rPr lang="es-ES" b="1" dirty="0">
                <a:latin typeface="Arial" panose="020B0604020202020204" pitchFamily="34" charset="0"/>
                <a:cs typeface="Arial" panose="020B0604020202020204" pitchFamily="34" charset="0"/>
              </a:rPr>
              <a:t>condiciones especificadas</a:t>
            </a:r>
            <a:r>
              <a:rPr lang="es-ES" dirty="0">
                <a:latin typeface="Arial" panose="020B0604020202020204" pitchFamily="34" charset="0"/>
                <a:cs typeface="Arial" panose="020B0604020202020204" pitchFamily="34" charset="0"/>
              </a:rPr>
              <a:t>, la </a:t>
            </a:r>
            <a:r>
              <a:rPr lang="es-ES" b="1" dirty="0">
                <a:latin typeface="Arial" panose="020B0604020202020204" pitchFamily="34" charset="0"/>
                <a:cs typeface="Arial" panose="020B0604020202020204" pitchFamily="34" charset="0"/>
              </a:rPr>
              <a:t>relación entre los valores </a:t>
            </a:r>
            <a:r>
              <a:rPr lang="es-ES" dirty="0">
                <a:latin typeface="Arial" panose="020B0604020202020204" pitchFamily="34" charset="0"/>
                <a:cs typeface="Arial" panose="020B0604020202020204" pitchFamily="34" charset="0"/>
              </a:rPr>
              <a:t>de una magnitud indicados por un instrumento de medida o un sistema de medida, o los valores representados por una medida materializada o por un material de referencia, y los valores correspondientes de esa magnitud realizados por patrones.</a:t>
            </a:r>
          </a:p>
          <a:p>
            <a:pPr>
              <a:lnSpc>
                <a:spcPct val="150000"/>
              </a:lnSpc>
            </a:pPr>
            <a:endParaRPr lang="es-ES_tradnl" dirty="0">
              <a:latin typeface="Arial" panose="020B0604020202020204" pitchFamily="34" charset="0"/>
              <a:cs typeface="Arial" panose="020B0604020202020204" pitchFamily="34" charset="0"/>
            </a:endParaRPr>
          </a:p>
          <a:p>
            <a:pPr algn="ctr">
              <a:lnSpc>
                <a:spcPct val="150000"/>
              </a:lnSpc>
            </a:pPr>
            <a:r>
              <a:rPr lang="es-ES_tradnl" b="1" dirty="0">
                <a:latin typeface="Arial" panose="020B0604020202020204" pitchFamily="34" charset="0"/>
                <a:cs typeface="Arial" panose="020B0604020202020204" pitchFamily="34" charset="0"/>
              </a:rPr>
              <a:t>R</a:t>
            </a:r>
            <a:r>
              <a:rPr lang="es-ES" b="1" dirty="0">
                <a:latin typeface="Arial" panose="020B0604020202020204" pitchFamily="34" charset="0"/>
                <a:cs typeface="Arial" panose="020B0604020202020204" pitchFamily="34" charset="0"/>
              </a:rPr>
              <a:t>elación entre valores de referencia y patrones.</a:t>
            </a:r>
          </a:p>
        </p:txBody>
      </p:sp>
    </p:spTree>
    <p:extLst>
      <p:ext uri="{BB962C8B-B14F-4D97-AF65-F5344CB8AC3E}">
        <p14:creationId xmlns:p14="http://schemas.microsoft.com/office/powerpoint/2010/main" val="27498621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40060" y="1471748"/>
            <a:ext cx="7351003" cy="4385816"/>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Calibrar</a:t>
            </a:r>
          </a:p>
          <a:p>
            <a:pPr>
              <a:lnSpc>
                <a:spcPct val="150000"/>
              </a:lnSpc>
            </a:pPr>
            <a:r>
              <a:rPr lang="es-ES" dirty="0">
                <a:latin typeface="Arial" panose="020B0604020202020204" pitchFamily="34" charset="0"/>
                <a:cs typeface="Arial" panose="020B0604020202020204" pitchFamily="34" charset="0"/>
              </a:rPr>
              <a:t>En volumen: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Conjunto de operaciones que establecen la relación entre el volumen dispensado y el volumen nominal/seleccionado.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resultado la determinación de los valores corregidos del volumen dispensado y su incertidumbre.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resultado de una calibración puede anotarse en un documento denominado certificado de calibración o informe de calibración.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La calibración no requiere accionamiento que modifique el instrumento de medida.</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2" name="CuadroTexto 1"/>
          <p:cNvSpPr txBox="1"/>
          <p:nvPr/>
        </p:nvSpPr>
        <p:spPr>
          <a:xfrm>
            <a:off x="4404838" y="5857564"/>
            <a:ext cx="3967753" cy="646331"/>
          </a:xfrm>
          <a:prstGeom prst="rect">
            <a:avLst/>
          </a:prstGeom>
          <a:noFill/>
        </p:spPr>
        <p:txBody>
          <a:bodyPr wrap="none" rtlCol="0">
            <a:spAutoFit/>
          </a:bodyPr>
          <a:lstStyle/>
          <a:p>
            <a:r>
              <a:rPr lang="es-ES" b="1" dirty="0">
                <a:latin typeface="Arial" panose="020B0604020202020204" pitchFamily="34" charset="0"/>
                <a:cs typeface="Arial" panose="020B0604020202020204" pitchFamily="34" charset="0"/>
              </a:rPr>
              <a:t>Ejemplo: Calibración de un matraz</a:t>
            </a:r>
          </a:p>
          <a:p>
            <a:endParaRPr lang="es-ES" dirty="0"/>
          </a:p>
        </p:txBody>
      </p:sp>
      <p:sp>
        <p:nvSpPr>
          <p:cNvPr id="20" name="CuadroTexto 1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21" name="Conector recto 20"/>
          <p:cNvCxnSpPr>
            <a:endCxn id="2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a:endCxn id="2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5" name="Rectángulo 14"/>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6" name="Imagen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7" name="CuadroTexto 16"/>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2635328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230832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Trazabilidad</a:t>
            </a:r>
          </a:p>
          <a:p>
            <a:pPr>
              <a:lnSpc>
                <a:spcPct val="150000"/>
              </a:lnSpc>
            </a:pPr>
            <a:r>
              <a:rPr lang="es-ES" dirty="0">
                <a:latin typeface="Arial" panose="020B0604020202020204" pitchFamily="34" charset="0"/>
                <a:cs typeface="Arial" panose="020B0604020202020204" pitchFamily="34" charset="0"/>
              </a:rPr>
              <a:t>Es la propiedad del resultado de una medida o de un patrón que le permite relacionarlo con referencias determinadas, generalmente nacionales o internacionales, a través de una cadena ininterrumpida de comparaciones todas ellas con incertidumbres determinadas.</a:t>
            </a: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1" name="CuadroTexto 20">
            <a:extLst>
              <a:ext uri="{FF2B5EF4-FFF2-40B4-BE49-F238E27FC236}">
                <a16:creationId xmlns:a16="http://schemas.microsoft.com/office/drawing/2014/main" id="{728DA55C-876C-4248-9C32-2185FDAD2A4B}"/>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1102373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5216813"/>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Ajustar</a:t>
            </a:r>
          </a:p>
          <a:p>
            <a:pPr>
              <a:lnSpc>
                <a:spcPct val="150000"/>
              </a:lnSpc>
            </a:pPr>
            <a:r>
              <a:rPr lang="es-ES" dirty="0">
                <a:latin typeface="Arial" panose="020B0604020202020204" pitchFamily="34" charset="0"/>
                <a:cs typeface="Arial" panose="020B0604020202020204" pitchFamily="34" charset="0"/>
              </a:rPr>
              <a:t>Fabricación/modificación de un instrumento dentro de las tolerancias apropiadas, o del conjunto del aparato del suministrador, asegurándose el comportamiento metrológico.</a:t>
            </a:r>
          </a:p>
          <a:p>
            <a:pPr>
              <a:lnSpc>
                <a:spcPct val="150000"/>
              </a:lnSpc>
            </a:pPr>
            <a:endParaRPr lang="es-ES" dirty="0">
              <a:latin typeface="Arial" panose="020B0604020202020204" pitchFamily="34" charset="0"/>
              <a:cs typeface="Arial" panose="020B0604020202020204" pitchFamily="34" charset="0"/>
            </a:endParaRPr>
          </a:p>
          <a:p>
            <a:pPr>
              <a:lnSpc>
                <a:spcPct val="150000"/>
              </a:lnSpc>
            </a:pPr>
            <a:r>
              <a:rPr lang="es-ES" b="1" dirty="0">
                <a:latin typeface="Arial" panose="020B0604020202020204" pitchFamily="34" charset="0"/>
                <a:cs typeface="Arial" panose="020B0604020202020204" pitchFamily="34" charset="0"/>
              </a:rPr>
              <a:t>Ejemplo:</a:t>
            </a:r>
          </a:p>
          <a:p>
            <a:pPr>
              <a:lnSpc>
                <a:spcPct val="150000"/>
              </a:lnSpc>
            </a:pPr>
            <a:r>
              <a:rPr lang="es-ES" dirty="0">
                <a:latin typeface="Arial" panose="020B0604020202020204" pitchFamily="34" charset="0"/>
                <a:cs typeface="Arial" panose="020B0604020202020204" pitchFamily="34" charset="0"/>
              </a:rPr>
              <a:t>Una pipeta tipo pistón debe ajustarse por su fabricante para la emisión (Ex) de su volumen nominal (o volumen seleccionado), para la temperatura normalizada de referencia de 20 </a:t>
            </a:r>
            <a:r>
              <a:rPr lang="es-ES" dirty="0" err="1">
                <a:latin typeface="Arial" panose="020B0604020202020204" pitchFamily="34" charset="0"/>
                <a:cs typeface="Arial" panose="020B0604020202020204" pitchFamily="34" charset="0"/>
              </a:rPr>
              <a:t>ºC</a:t>
            </a:r>
            <a:r>
              <a:rPr lang="es-ES" dirty="0">
                <a:latin typeface="Arial" panose="020B0604020202020204" pitchFamily="34" charset="0"/>
                <a:cs typeface="Arial" panose="020B0604020202020204" pitchFamily="34" charset="0"/>
              </a:rPr>
              <a:t>, una humedad relativa del aire del 50% y una presión barométrica de 101 kPa (1,01 bar), utilizando agua de clase 3 como se especifica en la Norma ISO 3696.</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20" name="CuadroTexto 1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21" name="Conector recto 20"/>
          <p:cNvCxnSpPr>
            <a:endCxn id="2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a:endCxn id="2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5" name="Rectángulo 14"/>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6" name="Imagen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7" name="CuadroTexto 16"/>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18" name="CuadroTexto 17">
            <a:extLst>
              <a:ext uri="{FF2B5EF4-FFF2-40B4-BE49-F238E27FC236}">
                <a16:creationId xmlns:a16="http://schemas.microsoft.com/office/drawing/2014/main" id="{7F31E7DF-F4F3-42A5-A5DE-48D118E79C1A}"/>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3739493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1061829"/>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El ajuste de usuario</a:t>
            </a:r>
          </a:p>
          <a:p>
            <a:pPr>
              <a:lnSpc>
                <a:spcPct val="150000"/>
              </a:lnSpc>
            </a:pPr>
            <a:r>
              <a:rPr lang="es-ES" dirty="0">
                <a:latin typeface="Arial" panose="020B0604020202020204" pitchFamily="34" charset="0"/>
                <a:cs typeface="Arial" panose="020B0604020202020204" pitchFamily="34" charset="0"/>
              </a:rPr>
              <a:t>Ajuste empleando sólo los medios a disposición del usuario</a:t>
            </a:r>
          </a:p>
        </p:txBody>
      </p:sp>
      <p:sp>
        <p:nvSpPr>
          <p:cNvPr id="20" name="CuadroTexto 1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21" name="Conector recto 20"/>
          <p:cNvCxnSpPr>
            <a:endCxn id="2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a:endCxn id="2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5" name="Rectángulo 14"/>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6" name="Imagen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7" name="CuadroTexto 16"/>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18" name="CuadroTexto 17"/>
          <p:cNvSpPr txBox="1"/>
          <p:nvPr/>
        </p:nvSpPr>
        <p:spPr>
          <a:xfrm>
            <a:off x="736688" y="3595038"/>
            <a:ext cx="5019323" cy="646331"/>
          </a:xfrm>
          <a:prstGeom prst="rect">
            <a:avLst/>
          </a:prstGeom>
          <a:noFill/>
        </p:spPr>
        <p:txBody>
          <a:bodyPr wrap="none" rtlCol="0">
            <a:spAutoFit/>
          </a:bodyPr>
          <a:lstStyle/>
          <a:p>
            <a:r>
              <a:rPr lang="es-ES" b="1" dirty="0">
                <a:latin typeface="Arial" panose="020B0604020202020204" pitchFamily="34" charset="0"/>
                <a:cs typeface="Arial" panose="020B0604020202020204" pitchFamily="34" charset="0"/>
              </a:rPr>
              <a:t>Ejemplo: Calibración vs ajuste de un matraz</a:t>
            </a:r>
          </a:p>
          <a:p>
            <a:endParaRPr lang="es-ES" dirty="0"/>
          </a:p>
        </p:txBody>
      </p:sp>
      <p:sp>
        <p:nvSpPr>
          <p:cNvPr id="19" name="CuadroTexto 18">
            <a:extLst>
              <a:ext uri="{FF2B5EF4-FFF2-40B4-BE49-F238E27FC236}">
                <a16:creationId xmlns:a16="http://schemas.microsoft.com/office/drawing/2014/main" id="{8C1F3B4F-3EF6-4080-83F1-3CFBBD759A06}"/>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4052736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554819"/>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Exactitud e imprecisión</a:t>
            </a:r>
          </a:p>
          <a:p>
            <a:pPr>
              <a:lnSpc>
                <a:spcPct val="150000"/>
              </a:lnSpc>
            </a:pPr>
            <a:r>
              <a:rPr lang="es-ES" b="1" dirty="0">
                <a:latin typeface="Arial" panose="020B0604020202020204" pitchFamily="34" charset="0"/>
                <a:cs typeface="Arial" panose="020B0604020202020204" pitchFamily="34" charset="0"/>
              </a:rPr>
              <a:t>Exactitud.</a:t>
            </a:r>
          </a:p>
          <a:p>
            <a:pPr>
              <a:lnSpc>
                <a:spcPct val="150000"/>
              </a:lnSpc>
            </a:pPr>
            <a:r>
              <a:rPr lang="es-ES" dirty="0">
                <a:latin typeface="Arial" panose="020B0604020202020204" pitchFamily="34" charset="0"/>
                <a:cs typeface="Arial" panose="020B0604020202020204" pitchFamily="34" charset="0"/>
              </a:rPr>
              <a:t>Aptitud de un instrumento de medida para dar respuestas próximas a un valor verdadero.</a:t>
            </a:r>
          </a:p>
          <a:p>
            <a:pPr>
              <a:lnSpc>
                <a:spcPct val="150000"/>
              </a:lnSpc>
            </a:pPr>
            <a:r>
              <a:rPr lang="es-ES" b="1" dirty="0">
                <a:latin typeface="Arial" panose="020B0604020202020204" pitchFamily="34" charset="0"/>
                <a:cs typeface="Arial" panose="020B0604020202020204" pitchFamily="34" charset="0"/>
              </a:rPr>
              <a:t>Imprecisión</a:t>
            </a:r>
          </a:p>
          <a:p>
            <a:pPr>
              <a:lnSpc>
                <a:spcPct val="150000"/>
              </a:lnSpc>
            </a:pPr>
            <a:r>
              <a:rPr lang="es-ES" dirty="0">
                <a:latin typeface="Arial" panose="020B0604020202020204" pitchFamily="34" charset="0"/>
                <a:cs typeface="Arial" panose="020B0604020202020204" pitchFamily="34" charset="0"/>
              </a:rPr>
              <a:t>Coeficiente de variación de un conjunto de resultados obtenidos al medir repetidamente un mensurando con un mismo procedimiento de medida.</a:t>
            </a: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12" name="CuadroTexto 11">
            <a:extLst>
              <a:ext uri="{FF2B5EF4-FFF2-40B4-BE49-F238E27FC236}">
                <a16:creationId xmlns:a16="http://schemas.microsoft.com/office/drawing/2014/main" id="{75E91ACD-91D3-40A4-937C-DC5C6740CF0C}"/>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3075487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5343525" y="1432281"/>
            <a:ext cx="4962525" cy="3533775"/>
          </a:xfrm>
          <a:prstGeom prst="rect">
            <a:avLst/>
          </a:prstGeom>
          <a:gradFill flip="none" rotWithShape="1">
            <a:gsLst>
              <a:gs pos="0">
                <a:srgbClr val="99003B"/>
              </a:gs>
              <a:gs pos="23000">
                <a:srgbClr val="99003B"/>
              </a:gs>
              <a:gs pos="69000">
                <a:srgbClr val="99003B"/>
              </a:gs>
              <a:gs pos="97000">
                <a:srgbClr val="99003B"/>
              </a:gs>
            </a:gsLst>
            <a:path path="circle">
              <a:fillToRect l="50000" t="50000" r="50000" b="50000"/>
            </a:path>
            <a:tileRect/>
          </a:gradFill>
          <a:ln>
            <a:noFill/>
          </a:ln>
          <a:effectLst>
            <a:outerShdw blurRad="1397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CuadroTexto 13"/>
          <p:cNvSpPr txBox="1"/>
          <p:nvPr/>
        </p:nvSpPr>
        <p:spPr>
          <a:xfrm>
            <a:off x="5569266" y="1646475"/>
            <a:ext cx="4517709" cy="1338828"/>
          </a:xfrm>
          <a:prstGeom prst="rect">
            <a:avLst/>
          </a:prstGeom>
          <a:noFill/>
          <a:ln>
            <a:noFill/>
          </a:ln>
        </p:spPr>
        <p:txBody>
          <a:bodyPr wrap="square" rtlCol="0">
            <a:spAutoFit/>
          </a:bodyPr>
          <a:lstStyle/>
          <a:p>
            <a:pPr>
              <a:lnSpc>
                <a:spcPct val="150000"/>
              </a:lnSpc>
            </a:pPr>
            <a:r>
              <a:rPr lang="es-ES" b="1" dirty="0">
                <a:solidFill>
                  <a:schemeClr val="bg1"/>
                </a:solidFill>
                <a:latin typeface="Arial" panose="020B0604020202020204" pitchFamily="34" charset="0"/>
                <a:cs typeface="Arial" panose="020B0604020202020204" pitchFamily="34" charset="0"/>
              </a:rPr>
              <a:t>Nombre	SALVADOR PUIG MARTÍN</a:t>
            </a:r>
          </a:p>
          <a:p>
            <a:pPr>
              <a:lnSpc>
                <a:spcPct val="150000"/>
              </a:lnSpc>
            </a:pPr>
            <a:r>
              <a:rPr lang="es-ES" b="1" dirty="0">
                <a:solidFill>
                  <a:schemeClr val="bg1"/>
                </a:solidFill>
                <a:latin typeface="Arial" panose="020B0604020202020204" pitchFamily="34" charset="0"/>
                <a:cs typeface="Arial" panose="020B0604020202020204" pitchFamily="34" charset="0"/>
              </a:rPr>
              <a:t>Cargo	Coord. Área de volumen</a:t>
            </a:r>
          </a:p>
          <a:p>
            <a:pPr>
              <a:lnSpc>
                <a:spcPct val="150000"/>
              </a:lnSpc>
            </a:pPr>
            <a:r>
              <a:rPr lang="es-ES" b="1" dirty="0">
                <a:solidFill>
                  <a:schemeClr val="bg1"/>
                </a:solidFill>
                <a:latin typeface="Arial" panose="020B0604020202020204" pitchFamily="34" charset="0"/>
                <a:cs typeface="Arial" panose="020B0604020202020204" pitchFamily="34" charset="0"/>
              </a:rPr>
              <a:t>E-mail	</a:t>
            </a:r>
            <a:r>
              <a:rPr lang="es-ES" b="1" u="sng" dirty="0">
                <a:solidFill>
                  <a:schemeClr val="bg1"/>
                </a:solidFill>
                <a:latin typeface="Arial" panose="020B0604020202020204" pitchFamily="34" charset="0"/>
                <a:cs typeface="Arial" panose="020B0604020202020204" pitchFamily="34" charset="0"/>
              </a:rPr>
              <a:t>salvador.puig@caltex.es</a:t>
            </a:r>
          </a:p>
        </p:txBody>
      </p:sp>
      <p:sp>
        <p:nvSpPr>
          <p:cNvPr id="18" name="CuadroTexto 17"/>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9" name="Conector recto 18"/>
          <p:cNvCxnSpPr>
            <a:endCxn id="18"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a:endCxn id="18"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6" name="Rectángulo 15"/>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7" name="Imagen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1" name="CuadroTexto 20"/>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2936668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577850"/>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Exactitud e imprecisión</a:t>
            </a: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7567" y="2660032"/>
            <a:ext cx="3371850" cy="3352800"/>
          </a:xfrm>
          <a:prstGeom prst="rect">
            <a:avLst/>
          </a:prstGeom>
          <a:ln>
            <a:noFill/>
          </a:ln>
          <a:effectLst>
            <a:outerShdw blurRad="292100" dist="139700" dir="2700000" algn="tl" rotWithShape="0">
              <a:srgbClr val="333333">
                <a:alpha val="65000"/>
              </a:srgbClr>
            </a:outerShdw>
          </a:effectLst>
        </p:spPr>
      </p:pic>
      <p:pic>
        <p:nvPicPr>
          <p:cNvPr id="15" name="Imagen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307" y="2660032"/>
            <a:ext cx="3371850" cy="3352800"/>
          </a:xfrm>
          <a:prstGeom prst="rect">
            <a:avLst/>
          </a:prstGeom>
          <a:ln>
            <a:noFill/>
          </a:ln>
          <a:effectLst>
            <a:outerShdw blurRad="292100" dist="139700" dir="2700000" algn="tl" rotWithShape="0">
              <a:srgbClr val="333333">
                <a:alpha val="65000"/>
              </a:srgbClr>
            </a:outerShdw>
          </a:effectLst>
        </p:spPr>
      </p:pic>
      <p:sp>
        <p:nvSpPr>
          <p:cNvPr id="3" name="CuadroTexto 2"/>
          <p:cNvSpPr txBox="1"/>
          <p:nvPr/>
        </p:nvSpPr>
        <p:spPr>
          <a:xfrm>
            <a:off x="866564" y="2049598"/>
            <a:ext cx="3883236" cy="369332"/>
          </a:xfrm>
          <a:prstGeom prst="rect">
            <a:avLst/>
          </a:prstGeom>
          <a:noFill/>
        </p:spPr>
        <p:txBody>
          <a:bodyPr wrap="square" rtlCol="0">
            <a:spAutoFit/>
          </a:bodyPr>
          <a:lstStyle/>
          <a:p>
            <a:r>
              <a:rPr lang="es-ES" dirty="0">
                <a:latin typeface="Arial" panose="020B0604020202020204" pitchFamily="34" charset="0"/>
                <a:cs typeface="Arial" panose="020B0604020202020204" pitchFamily="34" charset="0"/>
              </a:rPr>
              <a:t>Define:</a:t>
            </a:r>
          </a:p>
        </p:txBody>
      </p:sp>
      <p:sp>
        <p:nvSpPr>
          <p:cNvPr id="4" name="Rectángulo 3"/>
          <p:cNvSpPr/>
          <p:nvPr/>
        </p:nvSpPr>
        <p:spPr>
          <a:xfrm>
            <a:off x="1320800" y="3746500"/>
            <a:ext cx="927100" cy="4445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dirty="0"/>
              <a:t>1</a:t>
            </a:r>
          </a:p>
        </p:txBody>
      </p:sp>
      <p:sp>
        <p:nvSpPr>
          <p:cNvPr id="16" name="Rectángulo 15"/>
          <p:cNvSpPr/>
          <p:nvPr/>
        </p:nvSpPr>
        <p:spPr>
          <a:xfrm>
            <a:off x="3009014" y="3746500"/>
            <a:ext cx="927100" cy="4445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dirty="0"/>
              <a:t>2</a:t>
            </a:r>
          </a:p>
        </p:txBody>
      </p:sp>
      <p:sp>
        <p:nvSpPr>
          <p:cNvPr id="20" name="Rectángulo 19"/>
          <p:cNvSpPr/>
          <p:nvPr/>
        </p:nvSpPr>
        <p:spPr>
          <a:xfrm>
            <a:off x="1320800" y="5454443"/>
            <a:ext cx="927100" cy="4445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dirty="0"/>
              <a:t>3</a:t>
            </a:r>
          </a:p>
        </p:txBody>
      </p:sp>
      <p:sp>
        <p:nvSpPr>
          <p:cNvPr id="21" name="Rectángulo 20"/>
          <p:cNvSpPr/>
          <p:nvPr/>
        </p:nvSpPr>
        <p:spPr>
          <a:xfrm>
            <a:off x="3009014" y="5454443"/>
            <a:ext cx="927100" cy="4445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dirty="0"/>
              <a:t>4</a:t>
            </a:r>
          </a:p>
        </p:txBody>
      </p:sp>
      <p:sp>
        <p:nvSpPr>
          <p:cNvPr id="17" name="CuadroTexto 16"/>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8" name="Conector recto 17"/>
          <p:cNvCxnSpPr>
            <a:endCxn id="17"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9" name="Conector recto 18"/>
          <p:cNvCxnSpPr>
            <a:endCxn id="17"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22" name="Rectángulo 21"/>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3" name="Imagen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4" name="CuadroTexto 23"/>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5" name="CuadroTexto 24">
            <a:extLst>
              <a:ext uri="{FF2B5EF4-FFF2-40B4-BE49-F238E27FC236}">
                <a16:creationId xmlns:a16="http://schemas.microsoft.com/office/drawing/2014/main" id="{B032FF0D-B7FD-4152-8836-B3DA3EA88ED2}"/>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3227943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554819"/>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Error</a:t>
            </a:r>
          </a:p>
          <a:p>
            <a:pPr>
              <a:lnSpc>
                <a:spcPct val="150000"/>
              </a:lnSpc>
            </a:pPr>
            <a:r>
              <a:rPr lang="es-ES" b="1" dirty="0">
                <a:latin typeface="Arial" panose="020B0604020202020204" pitchFamily="34" charset="0"/>
                <a:cs typeface="Arial" panose="020B0604020202020204" pitchFamily="34" charset="0"/>
              </a:rPr>
              <a:t>Error sistemático</a:t>
            </a:r>
            <a:r>
              <a:rPr lang="es-ES" dirty="0">
                <a:latin typeface="Arial" panose="020B0604020202020204" pitchFamily="34" charset="0"/>
                <a:cs typeface="Arial" panose="020B0604020202020204" pitchFamily="34" charset="0"/>
              </a:rPr>
              <a:t>.</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Media de medidas del mismo mensurando bajo menos un valor verdadero del mensurando.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En el caso de material volumétrico, es la diferencia entre el volumen dispensado y el volumen nominal o volumen seleccionado.</a:t>
            </a:r>
          </a:p>
          <a:p>
            <a:pPr>
              <a:lnSpc>
                <a:spcPct val="150000"/>
              </a:lnSpc>
            </a:pPr>
            <a:endParaRPr lang="es-ES"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graphicFrame>
        <p:nvGraphicFramePr>
          <p:cNvPr id="2" name="Objeto 1"/>
          <p:cNvGraphicFramePr>
            <a:graphicFrameLocks noChangeAspect="1"/>
          </p:cNvGraphicFramePr>
          <p:nvPr>
            <p:extLst>
              <p:ext uri="{D42A27DB-BD31-4B8C-83A1-F6EECF244321}">
                <p14:modId xmlns:p14="http://schemas.microsoft.com/office/powerpoint/2010/main" val="463797643"/>
              </p:ext>
            </p:extLst>
          </p:nvPr>
        </p:nvGraphicFramePr>
        <p:xfrm>
          <a:off x="1200782" y="4885120"/>
          <a:ext cx="4651582" cy="740960"/>
        </p:xfrm>
        <a:graphic>
          <a:graphicData uri="http://schemas.openxmlformats.org/presentationml/2006/ole">
            <mc:AlternateContent xmlns:mc="http://schemas.openxmlformats.org/markup-compatibility/2006">
              <mc:Choice xmlns:v="urn:schemas-microsoft-com:vml" Requires="v">
                <p:oleObj name="Equation" r:id="rId4" imgW="1434960" imgH="228600" progId="Equation.DSMT4">
                  <p:embed/>
                </p:oleObj>
              </mc:Choice>
              <mc:Fallback>
                <p:oleObj name="Equation" r:id="rId4" imgW="1434960" imgH="228600" progId="Equation.DSMT4">
                  <p:embed/>
                  <p:pic>
                    <p:nvPicPr>
                      <p:cNvPr id="2" name="Objeto 1"/>
                      <p:cNvPicPr/>
                      <p:nvPr/>
                    </p:nvPicPr>
                    <p:blipFill>
                      <a:blip r:embed="rId5"/>
                      <a:stretch>
                        <a:fillRect/>
                      </a:stretch>
                    </p:blipFill>
                    <p:spPr>
                      <a:xfrm>
                        <a:off x="1200782" y="4885120"/>
                        <a:ext cx="4651582" cy="740960"/>
                      </a:xfrm>
                      <a:prstGeom prst="rect">
                        <a:avLst/>
                      </a:prstGeom>
                    </p:spPr>
                  </p:pic>
                </p:oleObj>
              </mc:Fallback>
            </mc:AlternateContent>
          </a:graphicData>
        </a:graphic>
      </p:graphicFrame>
      <p:sp>
        <p:nvSpPr>
          <p:cNvPr id="15" name="CuadroTexto 14"/>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6" name="Conector recto 15"/>
          <p:cNvCxnSpPr>
            <a:endCxn id="15"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7" name="Conector recto 16"/>
          <p:cNvCxnSpPr>
            <a:endCxn id="15"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21" name="Rectángulo 20"/>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2" name="Imagen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3" name="CuadroTexto 22"/>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18" name="CuadroTexto 17">
            <a:extLst>
              <a:ext uri="{FF2B5EF4-FFF2-40B4-BE49-F238E27FC236}">
                <a16:creationId xmlns:a16="http://schemas.microsoft.com/office/drawing/2014/main" id="{56FA8933-1CCE-445D-91E0-5920FEB132BB}"/>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25994185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2723823"/>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Error</a:t>
            </a:r>
          </a:p>
          <a:p>
            <a:pPr>
              <a:lnSpc>
                <a:spcPct val="150000"/>
              </a:lnSpc>
            </a:pPr>
            <a:r>
              <a:rPr lang="es-ES" b="1" dirty="0">
                <a:latin typeface="Arial" panose="020B0604020202020204" pitchFamily="34" charset="0"/>
                <a:cs typeface="Arial" panose="020B0604020202020204" pitchFamily="34" charset="0"/>
              </a:rPr>
              <a:t>Error aleatorio.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Componente del error de medida que, en mediciones repetidas, varía de manera impredecible.</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Dispersión del volumen dispensado alrededor de la media de los volúmenes dispensados.</a:t>
            </a:r>
          </a:p>
        </p:txBody>
      </p:sp>
      <p:graphicFrame>
        <p:nvGraphicFramePr>
          <p:cNvPr id="2" name="Objeto 1"/>
          <p:cNvGraphicFramePr>
            <a:graphicFrameLocks noChangeAspect="1"/>
          </p:cNvGraphicFramePr>
          <p:nvPr>
            <p:extLst>
              <p:ext uri="{D42A27DB-BD31-4B8C-83A1-F6EECF244321}">
                <p14:modId xmlns:p14="http://schemas.microsoft.com/office/powerpoint/2010/main" val="4106794874"/>
              </p:ext>
            </p:extLst>
          </p:nvPr>
        </p:nvGraphicFramePr>
        <p:xfrm>
          <a:off x="3869121" y="4434128"/>
          <a:ext cx="2876321" cy="1759632"/>
        </p:xfrm>
        <a:graphic>
          <a:graphicData uri="http://schemas.openxmlformats.org/presentationml/2006/ole">
            <mc:AlternateContent xmlns:mc="http://schemas.openxmlformats.org/markup-compatibility/2006">
              <mc:Choice xmlns:v="urn:schemas-microsoft-com:vml" Requires="v">
                <p:oleObj name="Equation" r:id="rId3" imgW="1079280" imgH="660240" progId="Equation.DSMT4">
                  <p:embed/>
                </p:oleObj>
              </mc:Choice>
              <mc:Fallback>
                <p:oleObj name="Equation" r:id="rId3" imgW="1079280" imgH="660240" progId="Equation.DSMT4">
                  <p:embed/>
                  <p:pic>
                    <p:nvPicPr>
                      <p:cNvPr id="2" name="Objeto 1"/>
                      <p:cNvPicPr/>
                      <p:nvPr/>
                    </p:nvPicPr>
                    <p:blipFill>
                      <a:blip r:embed="rId4"/>
                      <a:stretch>
                        <a:fillRect/>
                      </a:stretch>
                    </p:blipFill>
                    <p:spPr>
                      <a:xfrm>
                        <a:off x="3869121" y="4434128"/>
                        <a:ext cx="2876321" cy="1759632"/>
                      </a:xfrm>
                      <a:prstGeom prst="rect">
                        <a:avLst/>
                      </a:prstGeom>
                    </p:spPr>
                  </p:pic>
                </p:oleObj>
              </mc:Fallback>
            </mc:AlternateContent>
          </a:graphicData>
        </a:graphic>
      </p:graphicFrame>
      <p:sp>
        <p:nvSpPr>
          <p:cNvPr id="15" name="CuadroTexto 14"/>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6" name="Conector recto 15"/>
          <p:cNvCxnSpPr>
            <a:endCxn id="15"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7" name="Conector recto 16"/>
          <p:cNvCxnSpPr>
            <a:endCxn id="15"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8" name="Rectángulo 17"/>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9" name="Imagen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0" name="CuadroTexto 19"/>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1" name="CuadroTexto 20">
            <a:extLst>
              <a:ext uri="{FF2B5EF4-FFF2-40B4-BE49-F238E27FC236}">
                <a16:creationId xmlns:a16="http://schemas.microsoft.com/office/drawing/2014/main" id="{57C0B067-B9E7-4902-966F-E7F693B32E76}"/>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19822042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5216813"/>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Error</a:t>
            </a:r>
          </a:p>
          <a:p>
            <a:pPr>
              <a:lnSpc>
                <a:spcPct val="150000"/>
              </a:lnSpc>
            </a:pPr>
            <a:r>
              <a:rPr lang="es-ES" b="1" dirty="0">
                <a:latin typeface="Arial" panose="020B0604020202020204" pitchFamily="34" charset="0"/>
                <a:cs typeface="Arial" panose="020B0604020202020204" pitchFamily="34" charset="0"/>
              </a:rPr>
              <a:t>Error Máximo Permitido.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Valor extremo de un error permitido por especificaciones, reglamentos, etc., para un instrumento de medida dado.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En el caso de material volumétrico, es el valor extremo permitido de desviación del volumen dispensado a partir del volumen nominal o el volumen seleccionado.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Los errores máximos permitidos de pipetas accionadas por pistón se especifican en la norma ISO 8655-2.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ensayo de conformidad de los errores máx. permitidos se lleva a cabo gravimétricamente de acuerdo con la norma ISO 8655-6.</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7990" y="1233190"/>
            <a:ext cx="3945575" cy="3056932"/>
          </a:xfrm>
          <a:prstGeom prst="rect">
            <a:avLst/>
          </a:prstGeom>
          <a:ln>
            <a:noFill/>
          </a:ln>
          <a:effectLst>
            <a:outerShdw blurRad="292100" dist="139700" dir="2700000" algn="tl" rotWithShape="0">
              <a:srgbClr val="333333">
                <a:alpha val="65000"/>
              </a:srgbClr>
            </a:outerShdw>
          </a:effectLst>
        </p:spPr>
      </p:pic>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0" name="CuadroTexto 19">
            <a:extLst>
              <a:ext uri="{FF2B5EF4-FFF2-40B4-BE49-F238E27FC236}">
                <a16:creationId xmlns:a16="http://schemas.microsoft.com/office/drawing/2014/main" id="{BE5C4DA6-16F8-4610-A503-EAE00822EF4A}"/>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949101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919022"/>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Incertidumbre de medida</a:t>
            </a:r>
            <a:endParaRPr lang="es-ES" b="1"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Parámetro, asociado al resultado de una medición, que caracteriza la dispersión de los valores.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En volumen parámetro, asociado con el volumen dispensado, que caracteriza la dispersión de los volúmenes.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La incertidumbre de medición comprende porciones del error de medición sistemático y aleatorio.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cálculo de la incertidumbre de medición puede realizarse con la Norma ISO 8655-6:2022 y </a:t>
            </a:r>
            <a:r>
              <a:rPr lang="en-US" dirty="0">
                <a:latin typeface="Arial" panose="020B0604020202020204" pitchFamily="34" charset="0"/>
                <a:cs typeface="Arial" panose="020B0604020202020204" pitchFamily="34" charset="0"/>
              </a:rPr>
              <a:t>ISO/TR 20461:2023. </a:t>
            </a:r>
            <a:endParaRPr lang="es-ES" dirty="0">
              <a:latin typeface="Arial" panose="020B0604020202020204" pitchFamily="34" charset="0"/>
              <a:cs typeface="Arial" panose="020B0604020202020204" pitchFamily="34" charset="0"/>
            </a:endParaRP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0" name="CuadroTexto 19">
            <a:extLst>
              <a:ext uri="{FF2B5EF4-FFF2-40B4-BE49-F238E27FC236}">
                <a16:creationId xmlns:a16="http://schemas.microsoft.com/office/drawing/2014/main" id="{985433AD-68C2-4E5F-8A04-704C949E2FC1}"/>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17561629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1477328"/>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Incertidumbre de medida</a:t>
            </a:r>
            <a:endParaRPr lang="es-ES" b="1" dirty="0">
              <a:latin typeface="Arial" panose="020B0604020202020204" pitchFamily="34" charset="0"/>
              <a:cs typeface="Arial" panose="020B0604020202020204" pitchFamily="34" charset="0"/>
            </a:endParaRPr>
          </a:p>
          <a:p>
            <a:pPr>
              <a:lnSpc>
                <a:spcPct val="150000"/>
              </a:lnSpc>
            </a:pPr>
            <a:r>
              <a:rPr lang="es-ES" dirty="0">
                <a:latin typeface="Arial" panose="020B0604020202020204" pitchFamily="34" charset="0"/>
                <a:cs typeface="Arial" panose="020B0604020202020204" pitchFamily="34" charset="0"/>
              </a:rPr>
              <a:t>¿Dónde esta el punto?</a:t>
            </a:r>
          </a:p>
          <a:p>
            <a:pPr>
              <a:lnSpc>
                <a:spcPct val="150000"/>
              </a:lnSpc>
            </a:pPr>
            <a:endParaRPr lang="es-ES" dirty="0">
              <a:latin typeface="Arial" panose="020B0604020202020204" pitchFamily="34" charset="0"/>
              <a:cs typeface="Arial" panose="020B0604020202020204" pitchFamily="34" charset="0"/>
            </a:endParaRPr>
          </a:p>
        </p:txBody>
      </p:sp>
      <p:pic>
        <p:nvPicPr>
          <p:cNvPr id="4" name="Imagen 3"/>
          <p:cNvPicPr>
            <a:picLocks noChangeAspect="1"/>
          </p:cNvPicPr>
          <p:nvPr/>
        </p:nvPicPr>
        <p:blipFill rotWithShape="1">
          <a:blip r:embed="rId3">
            <a:extLst>
              <a:ext uri="{28A0092B-C50C-407E-A947-70E740481C1C}">
                <a14:useLocalDpi xmlns:a14="http://schemas.microsoft.com/office/drawing/2010/main" val="0"/>
              </a:ext>
            </a:extLst>
          </a:blip>
          <a:srcRect t="15054" b="15416"/>
          <a:stretch/>
        </p:blipFill>
        <p:spPr>
          <a:xfrm>
            <a:off x="866564" y="2651446"/>
            <a:ext cx="5475930" cy="3361386"/>
          </a:xfrm>
          <a:prstGeom prst="rect">
            <a:avLst/>
          </a:prstGeom>
          <a:ln>
            <a:noFill/>
          </a:ln>
          <a:effectLst>
            <a:outerShdw blurRad="292100" dist="139700" dir="2700000" algn="tl" rotWithShape="0">
              <a:srgbClr val="333333">
                <a:alpha val="65000"/>
              </a:srgbClr>
            </a:outerShdw>
          </a:effectLst>
        </p:spPr>
      </p:pic>
      <p:pic>
        <p:nvPicPr>
          <p:cNvPr id="15" name="Imagen 14"/>
          <p:cNvPicPr>
            <a:picLocks noChangeAspect="1"/>
          </p:cNvPicPr>
          <p:nvPr/>
        </p:nvPicPr>
        <p:blipFill rotWithShape="1">
          <a:blip r:embed="rId4">
            <a:extLst>
              <a:ext uri="{28A0092B-C50C-407E-A947-70E740481C1C}">
                <a14:useLocalDpi xmlns:a14="http://schemas.microsoft.com/office/drawing/2010/main" val="0"/>
              </a:ext>
            </a:extLst>
          </a:blip>
          <a:srcRect t="14047" b="15353"/>
          <a:stretch/>
        </p:blipFill>
        <p:spPr>
          <a:xfrm>
            <a:off x="6342494" y="2651447"/>
            <a:ext cx="5475600" cy="3361386"/>
          </a:xfrm>
          <a:prstGeom prst="rect">
            <a:avLst/>
          </a:prstGeom>
          <a:ln>
            <a:noFill/>
          </a:ln>
          <a:effectLst>
            <a:outerShdw blurRad="292100" dist="139700" dir="2700000" algn="tl" rotWithShape="0">
              <a:srgbClr val="333333">
                <a:alpha val="65000"/>
              </a:srgbClr>
            </a:outerShdw>
          </a:effectLst>
        </p:spPr>
      </p:pic>
      <p:sp>
        <p:nvSpPr>
          <p:cNvPr id="16" name="CuadroTexto 15"/>
          <p:cNvSpPr txBox="1"/>
          <p:nvPr/>
        </p:nvSpPr>
        <p:spPr>
          <a:xfrm>
            <a:off x="6783086" y="1471334"/>
            <a:ext cx="4588725" cy="1615827"/>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Desconocimiento.</a:t>
            </a:r>
          </a:p>
          <a:p>
            <a:pPr>
              <a:lnSpc>
                <a:spcPct val="150000"/>
              </a:lnSpc>
            </a:pPr>
            <a:r>
              <a:rPr lang="es-ES" sz="2400" b="1" dirty="0">
                <a:latin typeface="Arial" panose="020B0604020202020204" pitchFamily="34" charset="0"/>
                <a:cs typeface="Arial" panose="020B0604020202020204" pitchFamily="34" charset="0"/>
              </a:rPr>
              <a:t>Resolución.</a:t>
            </a: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p:txBody>
      </p:sp>
      <p:sp>
        <p:nvSpPr>
          <p:cNvPr id="17" name="CuadroTexto 16"/>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8" name="Conector recto 17"/>
          <p:cNvCxnSpPr>
            <a:endCxn id="17"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9" name="Conector recto 18"/>
          <p:cNvCxnSpPr>
            <a:endCxn id="17"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20" name="Rectángulo 19"/>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1" name="Imagen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2" name="CuadroTexto 21"/>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3" name="CuadroTexto 22">
            <a:extLst>
              <a:ext uri="{FF2B5EF4-FFF2-40B4-BE49-F238E27FC236}">
                <a16:creationId xmlns:a16="http://schemas.microsoft.com/office/drawing/2014/main" id="{D2DB30AC-ABD7-43C4-9166-F31D87F36ACB}"/>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1496856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1200782" y="6626754"/>
            <a:ext cx="10799751" cy="230832"/>
          </a:xfrm>
          <a:prstGeom prst="rect">
            <a:avLst/>
          </a:prstGeom>
          <a:noFill/>
        </p:spPr>
        <p:txBody>
          <a:bodyPr wrap="none" rtlCol="0">
            <a:spAutoFit/>
          </a:bodyPr>
          <a:lstStyle/>
          <a:p>
            <a:r>
              <a:rPr lang="es-ES" sz="900" b="1" dirty="0">
                <a:solidFill>
                  <a:schemeClr val="bg1"/>
                </a:solidFill>
                <a:latin typeface="Arial" panose="020B0604020202020204" pitchFamily="34" charset="0"/>
                <a:cs typeface="Arial" panose="020B0604020202020204" pitchFamily="34" charset="0"/>
              </a:rPr>
              <a:t>www.femto.es | El mejor lugar para comprar instrumentos calibrados  ||  Av. Juan de la Cierva y </a:t>
            </a:r>
            <a:r>
              <a:rPr lang="es-ES" sz="900" b="1" dirty="0" err="1">
                <a:solidFill>
                  <a:schemeClr val="bg1"/>
                </a:solidFill>
                <a:latin typeface="Arial" panose="020B0604020202020204" pitchFamily="34" charset="0"/>
                <a:cs typeface="Arial" panose="020B0604020202020204" pitchFamily="34" charset="0"/>
              </a:rPr>
              <a:t>Codorníu</a:t>
            </a:r>
            <a:r>
              <a:rPr lang="es-ES" sz="900" b="1" dirty="0">
                <a:solidFill>
                  <a:schemeClr val="bg1"/>
                </a:solidFill>
                <a:latin typeface="Arial" panose="020B0604020202020204" pitchFamily="34" charset="0"/>
                <a:cs typeface="Arial" panose="020B0604020202020204" pitchFamily="34" charset="0"/>
              </a:rPr>
              <a:t> 10, Parque tecnológico de Paterna (Valencia) CP: 46980 - </a:t>
            </a:r>
            <a:r>
              <a:rPr lang="es-ES" sz="900" b="1" dirty="0" err="1">
                <a:solidFill>
                  <a:schemeClr val="bg1"/>
                </a:solidFill>
                <a:latin typeface="Arial" panose="020B0604020202020204" pitchFamily="34" charset="0"/>
                <a:cs typeface="Arial" panose="020B0604020202020204" pitchFamily="34" charset="0"/>
              </a:rPr>
              <a:t>Spain</a:t>
            </a:r>
            <a:r>
              <a:rPr lang="es-ES" sz="900" b="1" dirty="0">
                <a:solidFill>
                  <a:schemeClr val="bg1"/>
                </a:solidFill>
                <a:latin typeface="Arial" panose="020B0604020202020204" pitchFamily="34" charset="0"/>
                <a:cs typeface="Arial" panose="020B0604020202020204" pitchFamily="34" charset="0"/>
              </a:rPr>
              <a:t>  |  TLF: +34 961 82 99 02</a:t>
            </a:r>
          </a:p>
        </p:txBody>
      </p:sp>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139321"/>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Tolerancia</a:t>
            </a:r>
            <a:endParaRPr lang="es-ES" b="1" dirty="0">
              <a:latin typeface="Arial" panose="020B0604020202020204" pitchFamily="34" charset="0"/>
              <a:cs typeface="Arial" panose="020B0604020202020204" pitchFamily="34" charset="0"/>
            </a:endParaRPr>
          </a:p>
          <a:p>
            <a:pPr>
              <a:lnSpc>
                <a:spcPct val="150000"/>
              </a:lnSpc>
            </a:pPr>
            <a:r>
              <a:rPr lang="es-ES" dirty="0">
                <a:latin typeface="Arial" panose="020B0604020202020204" pitchFamily="34" charset="0"/>
                <a:cs typeface="Arial" panose="020B0604020202020204" pitchFamily="34" charset="0"/>
              </a:rPr>
              <a:t>La </a:t>
            </a:r>
            <a:r>
              <a:rPr lang="es-ES" b="1" dirty="0">
                <a:latin typeface="Arial" panose="020B0604020202020204" pitchFamily="34" charset="0"/>
                <a:cs typeface="Arial" panose="020B0604020202020204" pitchFamily="34" charset="0"/>
              </a:rPr>
              <a:t>tolerancia </a:t>
            </a:r>
            <a:r>
              <a:rPr lang="es-ES" dirty="0">
                <a:latin typeface="Arial" panose="020B0604020202020204" pitchFamily="34" charset="0"/>
                <a:cs typeface="Arial" panose="020B0604020202020204" pitchFamily="34" charset="0"/>
              </a:rPr>
              <a:t>de una magnitud es el intervalo de valores en que debe encontrarse dicha magnitud para que se acepte como válida.</a:t>
            </a:r>
          </a:p>
          <a:p>
            <a:pPr>
              <a:lnSpc>
                <a:spcPct val="150000"/>
              </a:lnSpc>
            </a:pPr>
            <a:r>
              <a:rPr lang="es-ES" b="1" dirty="0">
                <a:latin typeface="Arial" panose="020B0604020202020204" pitchFamily="34" charset="0"/>
                <a:cs typeface="Arial" panose="020B0604020202020204" pitchFamily="34" charset="0"/>
              </a:rPr>
              <a:t>Ejemplo: </a:t>
            </a:r>
            <a:r>
              <a:rPr lang="es-ES" dirty="0">
                <a:latin typeface="Arial" panose="020B0604020202020204" pitchFamily="34" charset="0"/>
                <a:cs typeface="Arial" panose="020B0604020202020204" pitchFamily="34" charset="0"/>
              </a:rPr>
              <a:t>Tolerancia vs Incertidumbre</a:t>
            </a:r>
          </a:p>
          <a:p>
            <a:pPr>
              <a:lnSpc>
                <a:spcPct val="150000"/>
              </a:lnSpc>
            </a:pPr>
            <a:r>
              <a:rPr lang="es-ES" dirty="0">
                <a:latin typeface="Arial" panose="020B0604020202020204" pitchFamily="34" charset="0"/>
                <a:cs typeface="Arial" panose="020B0604020202020204" pitchFamily="34" charset="0"/>
              </a:rPr>
              <a:t>x: Medida</a:t>
            </a:r>
          </a:p>
          <a:p>
            <a:pPr>
              <a:lnSpc>
                <a:spcPct val="150000"/>
              </a:lnSpc>
            </a:pPr>
            <a:r>
              <a:rPr lang="es-ES" dirty="0">
                <a:latin typeface="Arial" panose="020B0604020202020204" pitchFamily="34" charset="0"/>
                <a:cs typeface="Arial" panose="020B0604020202020204" pitchFamily="34" charset="0"/>
              </a:rPr>
              <a:t>U: Incertidumbre</a:t>
            </a:r>
          </a:p>
          <a:p>
            <a:pPr>
              <a:lnSpc>
                <a:spcPct val="150000"/>
              </a:lnSpc>
            </a:pPr>
            <a:r>
              <a:rPr lang="es-ES" dirty="0">
                <a:latin typeface="Arial" panose="020B0604020202020204" pitchFamily="34" charset="0"/>
                <a:cs typeface="Arial" panose="020B0604020202020204" pitchFamily="34" charset="0"/>
              </a:rPr>
              <a:t>Intervalo de incertidumbre: (x-U, </a:t>
            </a:r>
            <a:r>
              <a:rPr lang="es-ES" dirty="0" err="1">
                <a:latin typeface="Arial" panose="020B0604020202020204" pitchFamily="34" charset="0"/>
                <a:cs typeface="Arial" panose="020B0604020202020204" pitchFamily="34" charset="0"/>
              </a:rPr>
              <a:t>x+U</a:t>
            </a:r>
            <a:r>
              <a:rPr lang="es-ES" dirty="0">
                <a:latin typeface="Arial" panose="020B0604020202020204" pitchFamily="34" charset="0"/>
                <a:cs typeface="Arial" panose="020B0604020202020204" pitchFamily="34" charset="0"/>
              </a:rPr>
              <a:t>)</a:t>
            </a:r>
          </a:p>
        </p:txBody>
      </p:sp>
      <p:sp>
        <p:nvSpPr>
          <p:cNvPr id="2" name="Rectángulo 1"/>
          <p:cNvSpPr/>
          <p:nvPr/>
        </p:nvSpPr>
        <p:spPr>
          <a:xfrm>
            <a:off x="1340069" y="4941944"/>
            <a:ext cx="5691351" cy="418131"/>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TOLERANCIA</a:t>
            </a:r>
          </a:p>
        </p:txBody>
      </p:sp>
      <p:sp>
        <p:nvSpPr>
          <p:cNvPr id="15" name="Rectángulo 14"/>
          <p:cNvSpPr/>
          <p:nvPr/>
        </p:nvSpPr>
        <p:spPr>
          <a:xfrm>
            <a:off x="1560328" y="5368906"/>
            <a:ext cx="772510" cy="4181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-U</a:t>
            </a:r>
          </a:p>
        </p:txBody>
      </p:sp>
      <p:sp>
        <p:nvSpPr>
          <p:cNvPr id="16" name="Rectángulo 15"/>
          <p:cNvSpPr/>
          <p:nvPr/>
        </p:nvSpPr>
        <p:spPr>
          <a:xfrm>
            <a:off x="2332838" y="5368906"/>
            <a:ext cx="346841" cy="418131"/>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x</a:t>
            </a:r>
          </a:p>
        </p:txBody>
      </p:sp>
      <p:sp>
        <p:nvSpPr>
          <p:cNvPr id="20" name="Rectángulo 19"/>
          <p:cNvSpPr/>
          <p:nvPr/>
        </p:nvSpPr>
        <p:spPr>
          <a:xfrm>
            <a:off x="2679679" y="5368492"/>
            <a:ext cx="772510" cy="41813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+U</a:t>
            </a:r>
          </a:p>
        </p:txBody>
      </p:sp>
      <p:sp>
        <p:nvSpPr>
          <p:cNvPr id="21" name="Rectángulo 20"/>
          <p:cNvSpPr/>
          <p:nvPr/>
        </p:nvSpPr>
        <p:spPr>
          <a:xfrm>
            <a:off x="5912069" y="5365057"/>
            <a:ext cx="772510" cy="4181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-U</a:t>
            </a:r>
          </a:p>
        </p:txBody>
      </p:sp>
      <p:sp>
        <p:nvSpPr>
          <p:cNvPr id="22" name="Rectángulo 21"/>
          <p:cNvSpPr/>
          <p:nvPr/>
        </p:nvSpPr>
        <p:spPr>
          <a:xfrm>
            <a:off x="6684579" y="5365057"/>
            <a:ext cx="346841" cy="418131"/>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x</a:t>
            </a:r>
          </a:p>
        </p:txBody>
      </p:sp>
      <p:sp>
        <p:nvSpPr>
          <p:cNvPr id="23" name="Rectángulo 22"/>
          <p:cNvSpPr/>
          <p:nvPr/>
        </p:nvSpPr>
        <p:spPr>
          <a:xfrm>
            <a:off x="7031420" y="5364643"/>
            <a:ext cx="772510" cy="41813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+U</a:t>
            </a:r>
          </a:p>
        </p:txBody>
      </p:sp>
      <p:sp>
        <p:nvSpPr>
          <p:cNvPr id="3" name="CuadroTexto 2"/>
          <p:cNvSpPr txBox="1"/>
          <p:nvPr/>
        </p:nvSpPr>
        <p:spPr>
          <a:xfrm>
            <a:off x="1943925" y="5817135"/>
            <a:ext cx="1119352" cy="369332"/>
          </a:xfrm>
          <a:prstGeom prst="rect">
            <a:avLst/>
          </a:prstGeom>
          <a:noFill/>
        </p:spPr>
        <p:txBody>
          <a:bodyPr wrap="square" rtlCol="0">
            <a:spAutoFit/>
          </a:bodyPr>
          <a:lstStyle/>
          <a:p>
            <a:pPr algn="ctr"/>
            <a:r>
              <a:rPr lang="es-ES" dirty="0"/>
              <a:t>Correcto</a:t>
            </a:r>
          </a:p>
        </p:txBody>
      </p:sp>
      <p:sp>
        <p:nvSpPr>
          <p:cNvPr id="24" name="CuadroTexto 23"/>
          <p:cNvSpPr txBox="1"/>
          <p:nvPr/>
        </p:nvSpPr>
        <p:spPr>
          <a:xfrm>
            <a:off x="6298324" y="5791191"/>
            <a:ext cx="1119352" cy="369332"/>
          </a:xfrm>
          <a:prstGeom prst="rect">
            <a:avLst/>
          </a:prstGeom>
          <a:noFill/>
        </p:spPr>
        <p:txBody>
          <a:bodyPr wrap="square" rtlCol="0">
            <a:spAutoFit/>
          </a:bodyPr>
          <a:lstStyle/>
          <a:p>
            <a:pPr algn="ctr"/>
            <a:r>
              <a:rPr lang="es-ES" dirty="0"/>
              <a:t>Dudoso</a:t>
            </a:r>
          </a:p>
        </p:txBody>
      </p:sp>
      <p:sp>
        <p:nvSpPr>
          <p:cNvPr id="25" name="Rectángulo 24"/>
          <p:cNvSpPr/>
          <p:nvPr/>
        </p:nvSpPr>
        <p:spPr>
          <a:xfrm>
            <a:off x="8170269" y="5368906"/>
            <a:ext cx="772510" cy="4181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-U</a:t>
            </a:r>
          </a:p>
        </p:txBody>
      </p:sp>
      <p:sp>
        <p:nvSpPr>
          <p:cNvPr id="26" name="Rectángulo 25"/>
          <p:cNvSpPr/>
          <p:nvPr/>
        </p:nvSpPr>
        <p:spPr>
          <a:xfrm>
            <a:off x="8942779" y="5368906"/>
            <a:ext cx="346841" cy="418131"/>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x</a:t>
            </a:r>
          </a:p>
        </p:txBody>
      </p:sp>
      <p:sp>
        <p:nvSpPr>
          <p:cNvPr id="27" name="Rectángulo 26"/>
          <p:cNvSpPr/>
          <p:nvPr/>
        </p:nvSpPr>
        <p:spPr>
          <a:xfrm>
            <a:off x="9289620" y="5368492"/>
            <a:ext cx="772510" cy="41813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+U</a:t>
            </a:r>
          </a:p>
        </p:txBody>
      </p:sp>
      <p:sp>
        <p:nvSpPr>
          <p:cNvPr id="28" name="CuadroTexto 27"/>
          <p:cNvSpPr txBox="1"/>
          <p:nvPr/>
        </p:nvSpPr>
        <p:spPr>
          <a:xfrm>
            <a:off x="8377066" y="5791191"/>
            <a:ext cx="1478266" cy="369332"/>
          </a:xfrm>
          <a:prstGeom prst="rect">
            <a:avLst/>
          </a:prstGeom>
          <a:noFill/>
        </p:spPr>
        <p:txBody>
          <a:bodyPr wrap="square" rtlCol="0">
            <a:spAutoFit/>
          </a:bodyPr>
          <a:lstStyle/>
          <a:p>
            <a:pPr algn="ctr"/>
            <a:r>
              <a:rPr lang="es-ES" dirty="0"/>
              <a:t>Incorrecto</a:t>
            </a:r>
          </a:p>
        </p:txBody>
      </p:sp>
      <p:sp>
        <p:nvSpPr>
          <p:cNvPr id="29" name="CuadroTexto 28"/>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30" name="Conector recto 29"/>
          <p:cNvCxnSpPr>
            <a:endCxn id="29"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31" name="Conector recto 30"/>
          <p:cNvCxnSpPr>
            <a:endCxn id="29"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32" name="Rectángulo 31"/>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33" name="Imagen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34" name="CuadroTexto 33"/>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35" name="CuadroTexto 34">
            <a:extLst>
              <a:ext uri="{FF2B5EF4-FFF2-40B4-BE49-F238E27FC236}">
                <a16:creationId xmlns:a16="http://schemas.microsoft.com/office/drawing/2014/main" id="{2B4B054C-645F-4853-8E98-257A0BFE3B07}"/>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29895542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5" y="1251132"/>
            <a:ext cx="7351003" cy="493981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Intervalo de volumen útil</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Esa parte del volumen nominal que permite dispensar cumplimiento los errores máximos permisibles como se especifica en la parte aplicable de la Norma ISO 8655.</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límite superior del intervalo de volumen de utilización es siempre el volumen nominal.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límite inferior es el 10% del volumen nominal si el suministrador no especifica lo contrario.</a:t>
            </a:r>
          </a:p>
          <a:p>
            <a:pPr>
              <a:lnSpc>
                <a:spcPct val="150000"/>
              </a:lnSpc>
            </a:pPr>
            <a:r>
              <a:rPr lang="es-ES" sz="2400" b="1" dirty="0">
                <a:latin typeface="Arial" panose="020B0604020202020204" pitchFamily="34" charset="0"/>
                <a:cs typeface="Arial" panose="020B0604020202020204" pitchFamily="34" charset="0"/>
              </a:rPr>
              <a:t>Volumen nominal</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Volumen más grande seleccionado por el usuario y especificado por el fabricante. </a:t>
            </a: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0" name="CuadroTexto 19">
            <a:extLst>
              <a:ext uri="{FF2B5EF4-FFF2-40B4-BE49-F238E27FC236}">
                <a16:creationId xmlns:a16="http://schemas.microsoft.com/office/drawing/2014/main" id="{F2410710-1A86-45B0-BF33-34BA311E56A3}"/>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spTree>
    <p:extLst>
      <p:ext uri="{BB962C8B-B14F-4D97-AF65-F5344CB8AC3E}">
        <p14:creationId xmlns:p14="http://schemas.microsoft.com/office/powerpoint/2010/main" val="36379016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5" y="1251132"/>
            <a:ext cx="9587348" cy="4750018"/>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Práctica</a:t>
            </a:r>
          </a:p>
          <a:p>
            <a:pPr>
              <a:lnSpc>
                <a:spcPct val="150000"/>
              </a:lnSpc>
            </a:pPr>
            <a:r>
              <a:rPr lang="es-ES_tradnl" dirty="0">
                <a:latin typeface="Arial" panose="020B0604020202020204" pitchFamily="34" charset="0"/>
                <a:cs typeface="Arial" panose="020B0604020202020204" pitchFamily="34" charset="0"/>
              </a:rPr>
              <a:t>Tenemos una micropipeta de 0’5 µl a 10 µl. El certificado de calibración muestra:</a:t>
            </a:r>
          </a:p>
          <a:p>
            <a:pPr>
              <a:lnSpc>
                <a:spcPct val="150000"/>
              </a:lnSpc>
            </a:pPr>
            <a:endParaRPr lang="es-ES_tradnl" dirty="0">
              <a:latin typeface="Arial" panose="020B0604020202020204" pitchFamily="34" charset="0"/>
              <a:cs typeface="Arial" panose="020B0604020202020204" pitchFamily="34" charset="0"/>
            </a:endParaRPr>
          </a:p>
          <a:p>
            <a:pPr>
              <a:lnSpc>
                <a:spcPct val="150000"/>
              </a:lnSpc>
            </a:pPr>
            <a:endParaRPr lang="es-ES_tradnl" dirty="0">
              <a:latin typeface="Arial" panose="020B0604020202020204" pitchFamily="34" charset="0"/>
              <a:cs typeface="Arial" panose="020B0604020202020204" pitchFamily="34" charset="0"/>
            </a:endParaRPr>
          </a:p>
          <a:p>
            <a:pPr>
              <a:lnSpc>
                <a:spcPct val="150000"/>
              </a:lnSpc>
            </a:pPr>
            <a:endParaRPr lang="es-ES_tradnl" dirty="0">
              <a:latin typeface="Arial" panose="020B0604020202020204" pitchFamily="34" charset="0"/>
              <a:cs typeface="Arial" panose="020B0604020202020204" pitchFamily="34" charset="0"/>
            </a:endParaRPr>
          </a:p>
          <a:p>
            <a:pPr>
              <a:lnSpc>
                <a:spcPct val="150000"/>
              </a:lnSpc>
            </a:pPr>
            <a:endParaRPr lang="es-ES_tradnl" dirty="0">
              <a:latin typeface="Arial" panose="020B0604020202020204" pitchFamily="34" charset="0"/>
              <a:cs typeface="Arial" panose="020B0604020202020204" pitchFamily="34" charset="0"/>
            </a:endParaRPr>
          </a:p>
          <a:p>
            <a:pPr>
              <a:lnSpc>
                <a:spcPct val="150000"/>
              </a:lnSpc>
            </a:pPr>
            <a:r>
              <a:rPr lang="es-ES_tradnl" dirty="0">
                <a:latin typeface="Arial" panose="020B0604020202020204" pitchFamily="34" charset="0"/>
                <a:cs typeface="Arial" panose="020B0604020202020204" pitchFamily="34" charset="0"/>
              </a:rPr>
              <a:t>Si la tolerancia de nuestro proceso es de ±0,5 µl.</a:t>
            </a:r>
          </a:p>
          <a:p>
            <a:pPr marL="342900" indent="-342900">
              <a:lnSpc>
                <a:spcPct val="150000"/>
              </a:lnSpc>
              <a:buFont typeface="+mj-lt"/>
              <a:buAutoNum type="arabicPeriod"/>
            </a:pPr>
            <a:r>
              <a:rPr lang="es-ES_tradnl" dirty="0">
                <a:latin typeface="Arial" panose="020B0604020202020204" pitchFamily="34" charset="0"/>
                <a:cs typeface="Arial" panose="020B0604020202020204" pitchFamily="34" charset="0"/>
              </a:rPr>
              <a:t>¿Cuál es intervalo de volumen útil?</a:t>
            </a:r>
          </a:p>
          <a:p>
            <a:pPr marL="342900" indent="-342900">
              <a:lnSpc>
                <a:spcPct val="150000"/>
              </a:lnSpc>
              <a:buFont typeface="+mj-lt"/>
              <a:buAutoNum type="arabicPeriod"/>
            </a:pPr>
            <a:r>
              <a:rPr lang="es-ES_tradnl" dirty="0">
                <a:latin typeface="Arial" panose="020B0604020202020204" pitchFamily="34" charset="0"/>
                <a:cs typeface="Arial" panose="020B0604020202020204" pitchFamily="34" charset="0"/>
              </a:rPr>
              <a:t>¿Cuál es el volumen nominal?</a:t>
            </a:r>
          </a:p>
          <a:p>
            <a:pPr marL="342900" indent="-342900">
              <a:lnSpc>
                <a:spcPct val="150000"/>
              </a:lnSpc>
              <a:buFont typeface="+mj-lt"/>
              <a:buAutoNum type="arabicPeriod"/>
            </a:pPr>
            <a:r>
              <a:rPr lang="es-ES_tradnl" dirty="0">
                <a:latin typeface="Arial" panose="020B0604020202020204" pitchFamily="34" charset="0"/>
                <a:cs typeface="Arial" panose="020B0604020202020204" pitchFamily="34" charset="0"/>
              </a:rPr>
              <a:t>¿Cumple el instrumento con los requerimientos de nuestro proceso?</a:t>
            </a:r>
          </a:p>
          <a:p>
            <a:pPr>
              <a:lnSpc>
                <a:spcPct val="150000"/>
              </a:lnSpc>
            </a:pPr>
            <a:endParaRPr lang="es-ES" dirty="0">
              <a:latin typeface="Arial" panose="020B0604020202020204" pitchFamily="34" charset="0"/>
              <a:cs typeface="Arial" panose="020B0604020202020204" pitchFamily="34" charset="0"/>
            </a:endParaRP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0" name="CuadroTexto 19">
            <a:extLst>
              <a:ext uri="{FF2B5EF4-FFF2-40B4-BE49-F238E27FC236}">
                <a16:creationId xmlns:a16="http://schemas.microsoft.com/office/drawing/2014/main" id="{F2410710-1A86-45B0-BF33-34BA311E56A3}"/>
              </a:ext>
            </a:extLst>
          </p:cNvPr>
          <p:cNvSpPr txBox="1"/>
          <p:nvPr/>
        </p:nvSpPr>
        <p:spPr>
          <a:xfrm>
            <a:off x="866565" y="781050"/>
            <a:ext cx="361592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CONCEPTOS BÁSICOS</a:t>
            </a:r>
          </a:p>
        </p:txBody>
      </p:sp>
      <p:graphicFrame>
        <p:nvGraphicFramePr>
          <p:cNvPr id="2" name="Tabla 1">
            <a:extLst>
              <a:ext uri="{FF2B5EF4-FFF2-40B4-BE49-F238E27FC236}">
                <a16:creationId xmlns:a16="http://schemas.microsoft.com/office/drawing/2014/main" id="{2EF540CA-CFE2-4EA5-B9C7-B660717657E8}"/>
              </a:ext>
            </a:extLst>
          </p:cNvPr>
          <p:cNvGraphicFramePr>
            <a:graphicFrameLocks noGrp="1"/>
          </p:cNvGraphicFramePr>
          <p:nvPr>
            <p:extLst>
              <p:ext uri="{D42A27DB-BD31-4B8C-83A1-F6EECF244321}">
                <p14:modId xmlns:p14="http://schemas.microsoft.com/office/powerpoint/2010/main" val="1006595385"/>
              </p:ext>
            </p:extLst>
          </p:nvPr>
        </p:nvGraphicFramePr>
        <p:xfrm>
          <a:off x="2464222" y="2532582"/>
          <a:ext cx="8127999" cy="138176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234918619"/>
                    </a:ext>
                  </a:extLst>
                </a:gridCol>
                <a:gridCol w="2709333">
                  <a:extLst>
                    <a:ext uri="{9D8B030D-6E8A-4147-A177-3AD203B41FA5}">
                      <a16:colId xmlns:a16="http://schemas.microsoft.com/office/drawing/2014/main" val="2522654154"/>
                    </a:ext>
                  </a:extLst>
                </a:gridCol>
                <a:gridCol w="2709333">
                  <a:extLst>
                    <a:ext uri="{9D8B030D-6E8A-4147-A177-3AD203B41FA5}">
                      <a16:colId xmlns:a16="http://schemas.microsoft.com/office/drawing/2014/main" val="3955430061"/>
                    </a:ext>
                  </a:extLst>
                </a:gridCol>
              </a:tblGrid>
              <a:tr h="370840">
                <a:tc>
                  <a:txBody>
                    <a:bodyPr/>
                    <a:lstStyle/>
                    <a:p>
                      <a:pPr algn="ctr"/>
                      <a:r>
                        <a:rPr lang="es-ES_tradnl" dirty="0"/>
                        <a:t>Volumen </a:t>
                      </a:r>
                    </a:p>
                    <a:p>
                      <a:pPr algn="ctr"/>
                      <a:r>
                        <a:rPr lang="es-ES_tradnl" dirty="0"/>
                        <a:t>seleccionado (</a:t>
                      </a:r>
                      <a:r>
                        <a:rPr lang="es-ES_tradnl" dirty="0">
                          <a:latin typeface="Arial" panose="020B0604020202020204" pitchFamily="34" charset="0"/>
                          <a:cs typeface="Arial" panose="020B0604020202020204" pitchFamily="34" charset="0"/>
                        </a:rPr>
                        <a:t>µl)</a:t>
                      </a:r>
                      <a:endParaRPr lang="es-ES" dirty="0"/>
                    </a:p>
                  </a:txBody>
                  <a:tcPr anchor="ctr"/>
                </a:tc>
                <a:tc>
                  <a:txBody>
                    <a:bodyPr/>
                    <a:lstStyle/>
                    <a:p>
                      <a:pPr algn="ctr"/>
                      <a:r>
                        <a:rPr lang="es-ES_tradnl" dirty="0"/>
                        <a:t>Error (</a:t>
                      </a:r>
                      <a:r>
                        <a:rPr lang="es-ES_tradnl" dirty="0">
                          <a:latin typeface="Arial" panose="020B0604020202020204" pitchFamily="34" charset="0"/>
                          <a:cs typeface="Arial" panose="020B0604020202020204" pitchFamily="34" charset="0"/>
                        </a:rPr>
                        <a:t>µl)</a:t>
                      </a:r>
                      <a:endParaRPr lang="es-ES" dirty="0"/>
                    </a:p>
                  </a:txBody>
                  <a:tcPr anchor="ctr"/>
                </a:tc>
                <a:tc>
                  <a:txBody>
                    <a:bodyPr/>
                    <a:lstStyle/>
                    <a:p>
                      <a:pPr algn="ctr"/>
                      <a:r>
                        <a:rPr lang="es-ES_tradnl" dirty="0"/>
                        <a:t>U (</a:t>
                      </a:r>
                      <a:r>
                        <a:rPr lang="es-ES_tradnl" dirty="0">
                          <a:latin typeface="Arial" panose="020B0604020202020204" pitchFamily="34" charset="0"/>
                          <a:cs typeface="Arial" panose="020B0604020202020204" pitchFamily="34" charset="0"/>
                        </a:rPr>
                        <a:t>µl)</a:t>
                      </a:r>
                      <a:endParaRPr lang="es-ES" dirty="0"/>
                    </a:p>
                  </a:txBody>
                  <a:tcPr anchor="ctr"/>
                </a:tc>
                <a:extLst>
                  <a:ext uri="{0D108BD9-81ED-4DB2-BD59-A6C34878D82A}">
                    <a16:rowId xmlns:a16="http://schemas.microsoft.com/office/drawing/2014/main" val="2995458741"/>
                  </a:ext>
                </a:extLst>
              </a:tr>
              <a:tr h="370840">
                <a:tc>
                  <a:txBody>
                    <a:bodyPr/>
                    <a:lstStyle/>
                    <a:p>
                      <a:pPr algn="ctr"/>
                      <a:r>
                        <a:rPr lang="es-ES_tradnl" dirty="0"/>
                        <a:t>5</a:t>
                      </a:r>
                      <a:endParaRPr lang="es-ES" dirty="0"/>
                    </a:p>
                  </a:txBody>
                  <a:tcPr anchor="ctr"/>
                </a:tc>
                <a:tc>
                  <a:txBody>
                    <a:bodyPr/>
                    <a:lstStyle/>
                    <a:p>
                      <a:pPr algn="ctr"/>
                      <a:r>
                        <a:rPr lang="es-ES_tradnl" dirty="0"/>
                        <a:t>-0,3</a:t>
                      </a:r>
                      <a:endParaRPr lang="es-ES" dirty="0"/>
                    </a:p>
                  </a:txBody>
                  <a:tcPr anchor="ctr"/>
                </a:tc>
                <a:tc>
                  <a:txBody>
                    <a:bodyPr/>
                    <a:lstStyle/>
                    <a:p>
                      <a:pPr algn="ctr"/>
                      <a:r>
                        <a:rPr lang="es-ES_tradnl" dirty="0"/>
                        <a:t>0,15</a:t>
                      </a:r>
                      <a:endParaRPr lang="es-ES" dirty="0"/>
                    </a:p>
                  </a:txBody>
                  <a:tcPr anchor="ctr"/>
                </a:tc>
                <a:extLst>
                  <a:ext uri="{0D108BD9-81ED-4DB2-BD59-A6C34878D82A}">
                    <a16:rowId xmlns:a16="http://schemas.microsoft.com/office/drawing/2014/main" val="253250722"/>
                  </a:ext>
                </a:extLst>
              </a:tr>
              <a:tr h="370840">
                <a:tc>
                  <a:txBody>
                    <a:bodyPr/>
                    <a:lstStyle/>
                    <a:p>
                      <a:pPr algn="ctr"/>
                      <a:r>
                        <a:rPr lang="es-ES_tradnl" dirty="0"/>
                        <a:t>10</a:t>
                      </a:r>
                      <a:endParaRPr lang="es-ES" dirty="0"/>
                    </a:p>
                  </a:txBody>
                  <a:tcPr anchor="ctr"/>
                </a:tc>
                <a:tc>
                  <a:txBody>
                    <a:bodyPr/>
                    <a:lstStyle/>
                    <a:p>
                      <a:pPr algn="ctr"/>
                      <a:r>
                        <a:rPr lang="es-ES_tradnl" dirty="0"/>
                        <a:t>0,4</a:t>
                      </a:r>
                      <a:endParaRPr lang="es-ES" dirty="0"/>
                    </a:p>
                  </a:txBody>
                  <a:tcPr anchor="ctr"/>
                </a:tc>
                <a:tc>
                  <a:txBody>
                    <a:bodyPr/>
                    <a:lstStyle/>
                    <a:p>
                      <a:pPr algn="ctr"/>
                      <a:r>
                        <a:rPr lang="es-ES_tradnl" dirty="0"/>
                        <a:t>0,15</a:t>
                      </a:r>
                      <a:endParaRPr lang="es-ES" dirty="0"/>
                    </a:p>
                  </a:txBody>
                  <a:tcPr anchor="ctr"/>
                </a:tc>
                <a:extLst>
                  <a:ext uri="{0D108BD9-81ED-4DB2-BD59-A6C34878D82A}">
                    <a16:rowId xmlns:a16="http://schemas.microsoft.com/office/drawing/2014/main" val="3025105026"/>
                  </a:ext>
                </a:extLst>
              </a:tr>
            </a:tbl>
          </a:graphicData>
        </a:graphic>
      </p:graphicFrame>
    </p:spTree>
    <p:extLst>
      <p:ext uri="{BB962C8B-B14F-4D97-AF65-F5344CB8AC3E}">
        <p14:creationId xmlns:p14="http://schemas.microsoft.com/office/powerpoint/2010/main" val="26429729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9003B">
                <a:alpha val="86000"/>
              </a:srgbClr>
            </a:gs>
            <a:gs pos="47000">
              <a:srgbClr val="99003B">
                <a:alpha val="97000"/>
              </a:srgbClr>
            </a:gs>
            <a:gs pos="75000">
              <a:srgbClr val="99003B"/>
            </a:gs>
            <a:gs pos="100000">
              <a:srgbClr val="99003B"/>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Rectángulo redondeado 4"/>
          <p:cNvSpPr/>
          <p:nvPr/>
        </p:nvSpPr>
        <p:spPr>
          <a:xfrm>
            <a:off x="656253" y="3247051"/>
            <a:ext cx="10879493" cy="1679510"/>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9" name="Conector recto 8"/>
          <p:cNvCxnSpPr/>
          <p:nvPr/>
        </p:nvCxnSpPr>
        <p:spPr>
          <a:xfrm>
            <a:off x="4637314" y="3331025"/>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0" name="Conector recto 9"/>
          <p:cNvCxnSpPr/>
          <p:nvPr/>
        </p:nvCxnSpPr>
        <p:spPr>
          <a:xfrm>
            <a:off x="8969828" y="3331026"/>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1147664" y="3331025"/>
            <a:ext cx="3340359" cy="954107"/>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Calibración de volumen</a:t>
            </a:r>
          </a:p>
        </p:txBody>
      </p:sp>
      <p:sp>
        <p:nvSpPr>
          <p:cNvPr id="12" name="CuadroTexto 11"/>
          <p:cNvSpPr txBox="1"/>
          <p:nvPr/>
        </p:nvSpPr>
        <p:spPr>
          <a:xfrm>
            <a:off x="4855027" y="3331025"/>
            <a:ext cx="4114801" cy="954107"/>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MATERIAL PARA MEDIR VOLUMEN</a:t>
            </a:r>
          </a:p>
        </p:txBody>
      </p:sp>
      <p:sp>
        <p:nvSpPr>
          <p:cNvPr id="15" name="CuadroTexto 14"/>
          <p:cNvSpPr txBox="1"/>
          <p:nvPr/>
        </p:nvSpPr>
        <p:spPr>
          <a:xfrm>
            <a:off x="8969828" y="3421627"/>
            <a:ext cx="2382226" cy="646331"/>
          </a:xfrm>
          <a:prstGeom prst="rect">
            <a:avLst/>
          </a:prstGeom>
          <a:noFill/>
        </p:spPr>
        <p:txBody>
          <a:bodyPr wrap="square" rtlCol="0">
            <a:spAutoFit/>
          </a:bodyPr>
          <a:lstStyle/>
          <a:p>
            <a:pPr algn="r"/>
            <a:r>
              <a:rPr lang="es-ES" b="1" dirty="0">
                <a:latin typeface="Arial" panose="020B0604020202020204" pitchFamily="34" charset="0"/>
                <a:cs typeface="Arial" panose="020B0604020202020204" pitchFamily="34" charset="0"/>
              </a:rPr>
              <a:t>Formación del área de volumen </a:t>
            </a:r>
          </a:p>
        </p:txBody>
      </p:sp>
    </p:spTree>
    <p:extLst>
      <p:ext uri="{BB962C8B-B14F-4D97-AF65-F5344CB8AC3E}">
        <p14:creationId xmlns:p14="http://schemas.microsoft.com/office/powerpoint/2010/main" val="570085505"/>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387798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ÍNDICE DE CONTENIDOS</a:t>
            </a:r>
          </a:p>
        </p:txBody>
      </p:sp>
      <p:cxnSp>
        <p:nvCxnSpPr>
          <p:cNvPr id="11" name="Conector recto 10"/>
          <p:cNvCxnSpPr/>
          <p:nvPr/>
        </p:nvCxnSpPr>
        <p:spPr>
          <a:xfrm>
            <a:off x="866565" y="781050"/>
            <a:ext cx="3780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80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6" name="CuadroTexto 15"/>
          <p:cNvSpPr txBox="1"/>
          <p:nvPr/>
        </p:nvSpPr>
        <p:spPr>
          <a:xfrm>
            <a:off x="866565" y="1481031"/>
            <a:ext cx="9853572" cy="2585323"/>
          </a:xfrm>
          <a:prstGeom prst="rect">
            <a:avLst/>
          </a:prstGeom>
          <a:noFill/>
        </p:spPr>
        <p:txBody>
          <a:bodyPr wrap="square" numCol="2" rtlCol="0">
            <a:spAutoFit/>
          </a:bodyPr>
          <a:lstStyle/>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Introducción.</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Conceptos básicos.</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Material para medir volumen.</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Medir y verificar.</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Calibración: Interpretación del certificado.</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Validación del método.</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Limpieza y mantenimiento.</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Conclusiones.</a:t>
            </a:r>
          </a:p>
          <a:p>
            <a:endParaRPr lang="es-ES" dirty="0">
              <a:latin typeface="Arial" panose="020B0604020202020204" pitchFamily="34" charset="0"/>
              <a:cs typeface="Arial" panose="020B0604020202020204" pitchFamily="34" charset="0"/>
            </a:endParaRPr>
          </a:p>
        </p:txBody>
      </p:sp>
      <p:sp>
        <p:nvSpPr>
          <p:cNvPr id="14" name="CuadroTexto 13"/>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9" name="Conector recto 18"/>
          <p:cNvCxnSpPr>
            <a:endCxn id="14"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a:endCxn id="14"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2" name="Rectángulo 11"/>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1" name="Imagen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2" name="CuadroTexto 21"/>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41711658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778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MATERIAL PARA LA MEDICIÓN</a:t>
            </a:r>
          </a:p>
        </p:txBody>
      </p:sp>
      <p:cxnSp>
        <p:nvCxnSpPr>
          <p:cNvPr id="11" name="Conector recto 10"/>
          <p:cNvCxnSpPr/>
          <p:nvPr/>
        </p:nvCxnSpPr>
        <p:spPr>
          <a:xfrm>
            <a:off x="866565" y="781050"/>
            <a:ext cx="5395708"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5395708" cy="9525"/>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1988558"/>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Balanza</a:t>
            </a:r>
          </a:p>
          <a:p>
            <a:pPr marL="285750" indent="-285750">
              <a:lnSpc>
                <a:spcPct val="150000"/>
              </a:lnSpc>
              <a:buFont typeface="Arial" panose="020B0604020202020204" pitchFamily="34" charset="0"/>
              <a:buChar char="•"/>
            </a:pPr>
            <a:r>
              <a:rPr lang="es-ES" sz="1500" dirty="0">
                <a:latin typeface="Arial" panose="020B0604020202020204" pitchFamily="34" charset="0"/>
                <a:cs typeface="Arial" panose="020B0604020202020204" pitchFamily="34" charset="0"/>
              </a:rPr>
              <a:t>Medida de masa.</a:t>
            </a:r>
          </a:p>
          <a:p>
            <a:pPr marL="285750" indent="-285750">
              <a:lnSpc>
                <a:spcPct val="150000"/>
              </a:lnSpc>
              <a:buFont typeface="Arial" panose="020B0604020202020204" pitchFamily="34" charset="0"/>
              <a:buChar char="•"/>
            </a:pPr>
            <a:r>
              <a:rPr lang="es-ES" sz="1500" dirty="0">
                <a:latin typeface="Arial" panose="020B0604020202020204" pitchFamily="34" charset="0"/>
                <a:cs typeface="Arial" panose="020B0604020202020204" pitchFamily="34" charset="0"/>
              </a:rPr>
              <a:t>Inicio del ciclo de transferencia de incertidumbres en la determinación de la tolerancia del proceso.</a:t>
            </a:r>
          </a:p>
          <a:p>
            <a:pPr marL="285750" indent="-285750">
              <a:lnSpc>
                <a:spcPct val="150000"/>
              </a:lnSpc>
              <a:buFont typeface="Arial" panose="020B0604020202020204" pitchFamily="34" charset="0"/>
              <a:buChar char="•"/>
            </a:pPr>
            <a:r>
              <a:rPr lang="es-ES" sz="1500" dirty="0">
                <a:latin typeface="Arial" panose="020B0604020202020204" pitchFamily="34" charset="0"/>
                <a:cs typeface="Arial" panose="020B0604020202020204" pitchFamily="34" charset="0"/>
              </a:rPr>
              <a:t>Resolución función del volumen seleccionado.</a:t>
            </a:r>
          </a:p>
        </p:txBody>
      </p:sp>
      <p:pic>
        <p:nvPicPr>
          <p:cNvPr id="10" name="Imagen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33642" y="302008"/>
            <a:ext cx="2966892" cy="2966892"/>
          </a:xfrm>
          <a:prstGeom prst="rect">
            <a:avLst/>
          </a:prstGeom>
          <a:ln>
            <a:noFill/>
          </a:ln>
          <a:effectLst>
            <a:outerShdw blurRad="292100" dist="139700" dir="2700000" algn="tl" rotWithShape="0">
              <a:srgbClr val="333333">
                <a:alpha val="65000"/>
              </a:srgbClr>
            </a:outerShdw>
          </a:effectLst>
        </p:spPr>
      </p:pic>
      <p:sp>
        <p:nvSpPr>
          <p:cNvPr id="21" name="CuadroTexto 20"/>
          <p:cNvSpPr txBox="1"/>
          <p:nvPr/>
        </p:nvSpPr>
        <p:spPr>
          <a:xfrm>
            <a:off x="670181" y="5507843"/>
            <a:ext cx="11013373" cy="461665"/>
          </a:xfrm>
          <a:prstGeom prst="rect">
            <a:avLst/>
          </a:prstGeom>
          <a:noFill/>
        </p:spPr>
        <p:txBody>
          <a:bodyPr wrap="square" rtlCol="0">
            <a:spAutoFit/>
          </a:bodyPr>
          <a:lstStyle/>
          <a:p>
            <a:r>
              <a:rPr lang="es-ES" sz="1200" dirty="0">
                <a:latin typeface="Arial" panose="020B0604020202020204" pitchFamily="34" charset="0"/>
                <a:cs typeface="Arial" panose="020B0604020202020204" pitchFamily="34" charset="0"/>
              </a:rPr>
              <a:t>Si se conoce la incertidumbre típica de medición de la balanza (por ejemplo, por el certificado de calibración de la balanza), ésta puede utilizarse en lugar de la repetibilidad y </a:t>
            </a:r>
            <a:r>
              <a:rPr lang="es-ES" sz="1200" dirty="0" err="1">
                <a:latin typeface="Arial" panose="020B0604020202020204" pitchFamily="34" charset="0"/>
                <a:cs typeface="Arial" panose="020B0604020202020204" pitchFamily="34" charset="0"/>
              </a:rPr>
              <a:t>linearidad</a:t>
            </a:r>
            <a:r>
              <a:rPr lang="es-ES" sz="1200" dirty="0">
                <a:latin typeface="Arial" panose="020B0604020202020204" pitchFamily="34" charset="0"/>
                <a:cs typeface="Arial" panose="020B0604020202020204" pitchFamily="34" charset="0"/>
              </a:rPr>
              <a:t>. La incertidumbre típica de medición no debe ser mayor de dos o tres veces la resolución..</a:t>
            </a:r>
          </a:p>
        </p:txBody>
      </p:sp>
      <p:sp>
        <p:nvSpPr>
          <p:cNvPr id="15" name="CuadroTexto 14"/>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6" name="Conector recto 15"/>
          <p:cNvCxnSpPr>
            <a:endCxn id="15"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7" name="Conector recto 16"/>
          <p:cNvCxnSpPr>
            <a:endCxn id="15"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8" name="Rectángulo 17"/>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9" name="Imagen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2" name="CuadroTexto 21"/>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pic>
        <p:nvPicPr>
          <p:cNvPr id="5" name="Imagen 4">
            <a:extLst>
              <a:ext uri="{FF2B5EF4-FFF2-40B4-BE49-F238E27FC236}">
                <a16:creationId xmlns:a16="http://schemas.microsoft.com/office/drawing/2014/main" id="{00DF9BF6-AF4B-2955-B931-ED6E71D6FE53}"/>
              </a:ext>
            </a:extLst>
          </p:cNvPr>
          <p:cNvPicPr>
            <a:picLocks noChangeAspect="1"/>
          </p:cNvPicPr>
          <p:nvPr/>
        </p:nvPicPr>
        <p:blipFill>
          <a:blip r:embed="rId5"/>
          <a:stretch>
            <a:fillRect/>
          </a:stretch>
        </p:blipFill>
        <p:spPr>
          <a:xfrm>
            <a:off x="1002483" y="3429000"/>
            <a:ext cx="6334125" cy="1914525"/>
          </a:xfrm>
          <a:prstGeom prst="rect">
            <a:avLst/>
          </a:prstGeom>
        </p:spPr>
      </p:pic>
    </p:spTree>
    <p:extLst>
      <p:ext uri="{BB962C8B-B14F-4D97-AF65-F5344CB8AC3E}">
        <p14:creationId xmlns:p14="http://schemas.microsoft.com/office/powerpoint/2010/main" val="21263951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5216813"/>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Recipiente de pesada</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Adecuado para el procedimiento de ensayo. Debe tenerse cuidado al considerar la pérdida de agua por evaporación durante los procesos de dispensación y pesada.</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Se recomienda que, especialmente para los aparatos de ensayos de menor volumen, la relación altura-diámetro del recipiente de pesada sea, al menos, 3:1 o que se utilice un recipiente de pesada con tapa.</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a:lnSpc>
                <a:spcPct val="150000"/>
              </a:lnSpc>
            </a:pPr>
            <a:r>
              <a:rPr lang="es-ES" b="1" dirty="0">
                <a:latin typeface="Arial" panose="020B0604020202020204" pitchFamily="34" charset="0"/>
                <a:cs typeface="Arial" panose="020B0604020202020204" pitchFamily="34" charset="0"/>
              </a:rPr>
              <a:t>Ejemplo: ¿Cumple la balanza del CC ejemplo los criterios de selección(Resolución/Rangos)? ¿Y las empleadas en la práctica?</a:t>
            </a:r>
          </a:p>
          <a:p>
            <a:pPr>
              <a:lnSpc>
                <a:spcPct val="150000"/>
              </a:lnSpc>
            </a:pPr>
            <a:endParaRPr lang="es-ES"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34540" t="35862" r="28391" b="24598"/>
          <a:stretch/>
        </p:blipFill>
        <p:spPr>
          <a:xfrm>
            <a:off x="8610946" y="302008"/>
            <a:ext cx="3389587" cy="2711670"/>
          </a:xfrm>
          <a:prstGeom prst="rect">
            <a:avLst/>
          </a:prstGeom>
          <a:ln>
            <a:noFill/>
          </a:ln>
          <a:effectLst>
            <a:outerShdw blurRad="292100" dist="139700" dir="2700000" algn="tl" rotWithShape="0">
              <a:srgbClr val="333333">
                <a:alpha val="65000"/>
              </a:srgbClr>
            </a:outerShdw>
          </a:effectLst>
        </p:spPr>
      </p:pic>
      <p:pic>
        <p:nvPicPr>
          <p:cNvPr id="4" name="Imagen 3"/>
          <p:cNvPicPr>
            <a:picLocks noChangeAspect="1"/>
          </p:cNvPicPr>
          <p:nvPr/>
        </p:nvPicPr>
        <p:blipFill rotWithShape="1">
          <a:blip r:embed="rId5" cstate="print">
            <a:extLst>
              <a:ext uri="{28A0092B-C50C-407E-A947-70E740481C1C}">
                <a14:useLocalDpi xmlns:a14="http://schemas.microsoft.com/office/drawing/2010/main" val="0"/>
              </a:ext>
            </a:extLst>
          </a:blip>
          <a:srcRect l="39713" t="40919" r="36666" b="24368"/>
          <a:stretch/>
        </p:blipFill>
        <p:spPr>
          <a:xfrm>
            <a:off x="9225801" y="3625711"/>
            <a:ext cx="2159876" cy="2380593"/>
          </a:xfrm>
          <a:prstGeom prst="rect">
            <a:avLst/>
          </a:prstGeom>
          <a:ln>
            <a:noFill/>
          </a:ln>
          <a:effectLst>
            <a:outerShdw blurRad="292100" dist="139700" dir="2700000" algn="tl" rotWithShape="0">
              <a:srgbClr val="333333">
                <a:alpha val="65000"/>
              </a:srgbClr>
            </a:outerShdw>
          </a:effectLst>
        </p:spPr>
      </p:pic>
      <p:cxnSp>
        <p:nvCxnSpPr>
          <p:cNvPr id="16" name="Conector recto 15"/>
          <p:cNvCxnSpPr/>
          <p:nvPr/>
        </p:nvCxnSpPr>
        <p:spPr>
          <a:xfrm>
            <a:off x="866565" y="781050"/>
            <a:ext cx="5395708"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5395708" cy="9525"/>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3" name="Conector recto 12"/>
          <p:cNvCxnSpPr>
            <a:endCxn id="11"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7" name="Conector recto 16"/>
          <p:cNvCxnSpPr>
            <a:endCxn id="11"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8" name="Rectángulo 17"/>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9" name="Imagen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1" name="CuadroTexto 20"/>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2" name="CuadroTexto 21">
            <a:extLst>
              <a:ext uri="{FF2B5EF4-FFF2-40B4-BE49-F238E27FC236}">
                <a16:creationId xmlns:a16="http://schemas.microsoft.com/office/drawing/2014/main" id="{88131205-38C5-4C00-931E-C7E274620F6F}"/>
              </a:ext>
            </a:extLst>
          </p:cNvPr>
          <p:cNvSpPr txBox="1"/>
          <p:nvPr/>
        </p:nvSpPr>
        <p:spPr>
          <a:xfrm>
            <a:off x="866565" y="781050"/>
            <a:ext cx="4778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MATERIAL PARA LA MEDICIÓN</a:t>
            </a:r>
          </a:p>
        </p:txBody>
      </p:sp>
    </p:spTree>
    <p:extLst>
      <p:ext uri="{BB962C8B-B14F-4D97-AF65-F5344CB8AC3E}">
        <p14:creationId xmlns:p14="http://schemas.microsoft.com/office/powerpoint/2010/main" val="17102033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3139321"/>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Trampa de evaporación/humedad</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Objetivo reducir la evaporación.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Método: saturar el ambiente de agua en un volumen controlado.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Diseños realizados por el fabricante de la balanza. </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a:lnSpc>
                <a:spcPct val="150000"/>
              </a:lnSpc>
            </a:pPr>
            <a:r>
              <a:rPr lang="es-ES" b="1" dirty="0">
                <a:latin typeface="Arial" panose="020B0604020202020204" pitchFamily="34" charset="0"/>
                <a:cs typeface="Arial" panose="020B0604020202020204" pitchFamily="34" charset="0"/>
              </a:rPr>
              <a:t>Ejemplo: Experimento evaporación.</a:t>
            </a:r>
          </a:p>
          <a:p>
            <a:pPr>
              <a:lnSpc>
                <a:spcPct val="150000"/>
              </a:lnSpc>
            </a:pPr>
            <a:endParaRPr lang="es-ES" dirty="0">
              <a:latin typeface="Arial" panose="020B0604020202020204" pitchFamily="34" charset="0"/>
              <a:cs typeface="Arial" panose="020B0604020202020204" pitchFamily="34" charset="0"/>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7684" y="2846920"/>
            <a:ext cx="3738895" cy="3589339"/>
          </a:xfrm>
          <a:prstGeom prst="rect">
            <a:avLst/>
          </a:prstGeom>
          <a:ln>
            <a:noFill/>
          </a:ln>
          <a:effectLst>
            <a:outerShdw blurRad="292100" dist="139700" dir="2700000" algn="tl" rotWithShape="0">
              <a:srgbClr val="333333">
                <a:alpha val="65000"/>
              </a:srgbClr>
            </a:outerShdw>
          </a:effectLst>
        </p:spPr>
      </p:pic>
      <p:cxnSp>
        <p:nvCxnSpPr>
          <p:cNvPr id="16" name="Conector recto 15"/>
          <p:cNvCxnSpPr/>
          <p:nvPr/>
        </p:nvCxnSpPr>
        <p:spPr>
          <a:xfrm>
            <a:off x="866565" y="781050"/>
            <a:ext cx="5395708"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5395708" cy="9525"/>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1" name="CuadroTexto 20">
            <a:extLst>
              <a:ext uri="{FF2B5EF4-FFF2-40B4-BE49-F238E27FC236}">
                <a16:creationId xmlns:a16="http://schemas.microsoft.com/office/drawing/2014/main" id="{FC7464AF-7569-46CF-B747-9F745D2487DC}"/>
              </a:ext>
            </a:extLst>
          </p:cNvPr>
          <p:cNvSpPr txBox="1"/>
          <p:nvPr/>
        </p:nvSpPr>
        <p:spPr>
          <a:xfrm>
            <a:off x="866565" y="781050"/>
            <a:ext cx="4778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MATERIAL PARA LA MEDICIÓN</a:t>
            </a:r>
          </a:p>
        </p:txBody>
      </p:sp>
    </p:spTree>
    <p:extLst>
      <p:ext uri="{BB962C8B-B14F-4D97-AF65-F5344CB8AC3E}">
        <p14:creationId xmlns:p14="http://schemas.microsoft.com/office/powerpoint/2010/main" val="19335607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493981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Dispositivo de tiempo</a:t>
            </a:r>
          </a:p>
          <a:p>
            <a:pPr>
              <a:lnSpc>
                <a:spcPct val="150000"/>
              </a:lnSpc>
            </a:pPr>
            <a:r>
              <a:rPr lang="es-ES" dirty="0">
                <a:latin typeface="Arial" panose="020B0604020202020204" pitchFamily="34" charset="0"/>
                <a:cs typeface="Arial" panose="020B0604020202020204" pitchFamily="34" charset="0"/>
              </a:rPr>
              <a:t>Con una incertidumbre típica de ≤ 2 s</a:t>
            </a:r>
          </a:p>
          <a:p>
            <a:pPr>
              <a:lnSpc>
                <a:spcPct val="150000"/>
              </a:lnSpc>
            </a:pPr>
            <a:r>
              <a:rPr lang="es-ES" sz="2400" b="1" dirty="0">
                <a:latin typeface="Arial" panose="020B0604020202020204" pitchFamily="34" charset="0"/>
                <a:cs typeface="Arial" panose="020B0604020202020204" pitchFamily="34" charset="0"/>
              </a:rPr>
              <a:t>Termómetro</a:t>
            </a:r>
          </a:p>
          <a:p>
            <a:pPr>
              <a:lnSpc>
                <a:spcPct val="150000"/>
              </a:lnSpc>
            </a:pPr>
            <a:r>
              <a:rPr lang="es-ES" dirty="0">
                <a:latin typeface="Arial" panose="020B0604020202020204" pitchFamily="34" charset="0"/>
                <a:cs typeface="Arial" panose="020B0604020202020204" pitchFamily="34" charset="0"/>
              </a:rPr>
              <a:t>Con una incertidumbre típica de ≤ 0,2 ºC</a:t>
            </a:r>
          </a:p>
          <a:p>
            <a:pPr>
              <a:lnSpc>
                <a:spcPct val="150000"/>
              </a:lnSpc>
            </a:pPr>
            <a:r>
              <a:rPr lang="es-ES" sz="2400" b="1" dirty="0">
                <a:latin typeface="Arial" panose="020B0604020202020204" pitchFamily="34" charset="0"/>
                <a:cs typeface="Arial" panose="020B0604020202020204" pitchFamily="34" charset="0"/>
              </a:rPr>
              <a:t>Higrómetro</a:t>
            </a:r>
          </a:p>
          <a:p>
            <a:pPr>
              <a:lnSpc>
                <a:spcPct val="150000"/>
              </a:lnSpc>
            </a:pPr>
            <a:r>
              <a:rPr lang="es-ES" dirty="0">
                <a:latin typeface="Arial" panose="020B0604020202020204" pitchFamily="34" charset="0"/>
                <a:cs typeface="Arial" panose="020B0604020202020204" pitchFamily="34" charset="0"/>
              </a:rPr>
              <a:t>Con una incertidumbre típica de ≤ 5%</a:t>
            </a:r>
          </a:p>
          <a:p>
            <a:pPr>
              <a:lnSpc>
                <a:spcPct val="150000"/>
              </a:lnSpc>
            </a:pPr>
            <a:r>
              <a:rPr lang="es-ES" sz="2400" b="1" dirty="0">
                <a:latin typeface="Arial" panose="020B0604020202020204" pitchFamily="34" charset="0"/>
                <a:cs typeface="Arial" panose="020B0604020202020204" pitchFamily="34" charset="0"/>
              </a:rPr>
              <a:t>Barómetro</a:t>
            </a:r>
          </a:p>
          <a:p>
            <a:pPr>
              <a:lnSpc>
                <a:spcPct val="150000"/>
              </a:lnSpc>
            </a:pPr>
            <a:r>
              <a:rPr lang="es-ES" dirty="0">
                <a:latin typeface="Arial" panose="020B0604020202020204" pitchFamily="34" charset="0"/>
                <a:cs typeface="Arial" panose="020B0604020202020204" pitchFamily="34" charset="0"/>
              </a:rPr>
              <a:t>Con una incertidumbre típica de ≤ 1 </a:t>
            </a:r>
            <a:r>
              <a:rPr lang="es-ES" dirty="0" err="1">
                <a:latin typeface="Arial" panose="020B0604020202020204" pitchFamily="34" charset="0"/>
                <a:cs typeface="Arial" panose="020B0604020202020204" pitchFamily="34" charset="0"/>
              </a:rPr>
              <a:t>kPa</a:t>
            </a:r>
            <a:r>
              <a:rPr lang="es-ES" dirty="0">
                <a:latin typeface="Arial" panose="020B0604020202020204" pitchFamily="34" charset="0"/>
                <a:cs typeface="Arial" panose="020B0604020202020204" pitchFamily="34" charset="0"/>
              </a:rPr>
              <a:t> (0’01 bar)</a:t>
            </a:r>
          </a:p>
          <a:p>
            <a:pPr>
              <a:lnSpc>
                <a:spcPct val="150000"/>
              </a:lnSpc>
            </a:pPr>
            <a:r>
              <a:rPr lang="es-ES" sz="2400" b="1" dirty="0">
                <a:latin typeface="Arial" panose="020B0604020202020204" pitchFamily="34" charset="0"/>
                <a:cs typeface="Arial" panose="020B0604020202020204" pitchFamily="34" charset="0"/>
              </a:rPr>
              <a:t>Líquido de ensayo</a:t>
            </a:r>
          </a:p>
          <a:p>
            <a:pPr>
              <a:lnSpc>
                <a:spcPct val="150000"/>
              </a:lnSpc>
            </a:pPr>
            <a:r>
              <a:rPr lang="es-ES" dirty="0">
                <a:latin typeface="Arial" panose="020B0604020202020204" pitchFamily="34" charset="0"/>
                <a:cs typeface="Arial" panose="020B0604020202020204" pitchFamily="34" charset="0"/>
              </a:rPr>
              <a:t>Se utiliza agua destilada, el agua debe estar a temperatura ambiente.</a:t>
            </a:r>
          </a:p>
        </p:txBody>
      </p:sp>
      <p:pic>
        <p:nvPicPr>
          <p:cNvPr id="8"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58552" y="417424"/>
            <a:ext cx="1613338" cy="2420007"/>
          </a:xfrm>
          <a:prstGeom prst="rect">
            <a:avLst/>
          </a:prstGeom>
          <a:ln>
            <a:noFill/>
          </a:ln>
          <a:effectLst>
            <a:outerShdw blurRad="292100" dist="139700" dir="2700000" algn="tl" rotWithShape="0">
              <a:srgbClr val="333333">
                <a:alpha val="65000"/>
              </a:srgbClr>
            </a:outerShdw>
          </a:effectLst>
        </p:spPr>
      </p:pic>
      <p:pic>
        <p:nvPicPr>
          <p:cNvPr id="10" name="Imagen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6854" y="684781"/>
            <a:ext cx="2124075" cy="2152650"/>
          </a:xfrm>
          <a:prstGeom prst="rect">
            <a:avLst/>
          </a:prstGeom>
          <a:ln>
            <a:noFill/>
          </a:ln>
          <a:effectLst>
            <a:outerShdw blurRad="292100" dist="139700" dir="2700000" algn="tl" rotWithShape="0">
              <a:srgbClr val="333333">
                <a:alpha val="65000"/>
              </a:srgbClr>
            </a:outerShdw>
          </a:effectLst>
        </p:spPr>
      </p:pic>
      <p:pic>
        <p:nvPicPr>
          <p:cNvPr id="15" name="Imagen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6854" y="3318758"/>
            <a:ext cx="828675" cy="2133600"/>
          </a:xfrm>
          <a:prstGeom prst="rect">
            <a:avLst/>
          </a:prstGeom>
          <a:ln>
            <a:noFill/>
          </a:ln>
          <a:effectLst>
            <a:outerShdw blurRad="292100" dist="139700" dir="2700000" algn="tl" rotWithShape="0">
              <a:srgbClr val="333333">
                <a:alpha val="65000"/>
              </a:srgbClr>
            </a:outerShdw>
          </a:effectLst>
        </p:spPr>
      </p:pic>
      <p:pic>
        <p:nvPicPr>
          <p:cNvPr id="16" name="Imagen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88891" y="3168885"/>
            <a:ext cx="2514600" cy="1819275"/>
          </a:xfrm>
          <a:prstGeom prst="rect">
            <a:avLst/>
          </a:prstGeom>
          <a:ln>
            <a:noFill/>
          </a:ln>
          <a:effectLst>
            <a:outerShdw blurRad="292100" dist="139700" dir="2700000" algn="tl" rotWithShape="0">
              <a:srgbClr val="333333">
                <a:alpha val="65000"/>
              </a:srgbClr>
            </a:outerShdw>
          </a:effectLst>
        </p:spPr>
      </p:pic>
      <p:pic>
        <p:nvPicPr>
          <p:cNvPr id="20" name="Imagen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30003" y="3672381"/>
            <a:ext cx="1781175" cy="2571750"/>
          </a:xfrm>
          <a:prstGeom prst="rect">
            <a:avLst/>
          </a:prstGeom>
          <a:ln>
            <a:noFill/>
          </a:ln>
          <a:effectLst>
            <a:outerShdw blurRad="292100" dist="139700" dir="2700000" algn="tl" rotWithShape="0">
              <a:srgbClr val="333333">
                <a:alpha val="65000"/>
              </a:srgbClr>
            </a:outerShdw>
          </a:effectLst>
        </p:spPr>
      </p:pic>
      <p:cxnSp>
        <p:nvCxnSpPr>
          <p:cNvPr id="22" name="Conector recto 21"/>
          <p:cNvCxnSpPr/>
          <p:nvPr/>
        </p:nvCxnSpPr>
        <p:spPr>
          <a:xfrm>
            <a:off x="866565" y="781050"/>
            <a:ext cx="5395708"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3" name="Conector recto 22"/>
          <p:cNvCxnSpPr/>
          <p:nvPr/>
        </p:nvCxnSpPr>
        <p:spPr>
          <a:xfrm>
            <a:off x="866565" y="1233190"/>
            <a:ext cx="5395708" cy="9525"/>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CuadroTexto 16"/>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8" name="Conector recto 17"/>
          <p:cNvCxnSpPr>
            <a:endCxn id="17"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9" name="Conector recto 18"/>
          <p:cNvCxnSpPr>
            <a:endCxn id="17"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24" name="Rectángulo 23"/>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5" name="Imagen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6" name="CuadroTexto 25"/>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8" name="CuadroTexto 27">
            <a:extLst>
              <a:ext uri="{FF2B5EF4-FFF2-40B4-BE49-F238E27FC236}">
                <a16:creationId xmlns:a16="http://schemas.microsoft.com/office/drawing/2014/main" id="{B829BCD0-A186-4CD1-B4F9-C0F61367ADB7}"/>
              </a:ext>
            </a:extLst>
          </p:cNvPr>
          <p:cNvSpPr txBox="1"/>
          <p:nvPr/>
        </p:nvSpPr>
        <p:spPr>
          <a:xfrm>
            <a:off x="866565" y="781050"/>
            <a:ext cx="4778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MATERIAL PARA LA MEDICIÓN</a:t>
            </a:r>
          </a:p>
        </p:txBody>
      </p:sp>
    </p:spTree>
    <p:extLst>
      <p:ext uri="{BB962C8B-B14F-4D97-AF65-F5344CB8AC3E}">
        <p14:creationId xmlns:p14="http://schemas.microsoft.com/office/powerpoint/2010/main" val="8064217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20942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LAS PIPETAS TIPO PISTÓN</a:t>
            </a:r>
          </a:p>
        </p:txBody>
      </p:sp>
      <p:cxnSp>
        <p:nvCxnSpPr>
          <p:cNvPr id="11" name="Conector recto 10"/>
          <p:cNvCxnSpPr/>
          <p:nvPr/>
        </p:nvCxnSpPr>
        <p:spPr>
          <a:xfrm>
            <a:off x="866565" y="781050"/>
            <a:ext cx="409180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09180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480131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Diseño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Una pipeta tipo pistón puede diseñarse como sigue:</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Volumen fijo. Diseñado para dispensar sólo su volumen nominal.</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Volumen variable. Diseñado para dispensar volúmenes seleccionables dentro del intervalo de volúmenes útiles.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pistón puede:</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Tener un cuerpo de aire contenido entre el pistón y la superficie del líquido (desplazamiento de aire – tipo A).</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Estar en contacto directo con la superficie del líquido (desplazamiento positivo o directo – tipo D).</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7038563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1200782" y="6626754"/>
            <a:ext cx="10799751" cy="230832"/>
          </a:xfrm>
          <a:prstGeom prst="rect">
            <a:avLst/>
          </a:prstGeom>
          <a:noFill/>
        </p:spPr>
        <p:txBody>
          <a:bodyPr wrap="none" rtlCol="0">
            <a:spAutoFit/>
          </a:bodyPr>
          <a:lstStyle/>
          <a:p>
            <a:r>
              <a:rPr lang="es-ES" sz="900" b="1" dirty="0">
                <a:solidFill>
                  <a:schemeClr val="bg1"/>
                </a:solidFill>
                <a:latin typeface="Arial" panose="020B0604020202020204" pitchFamily="34" charset="0"/>
                <a:cs typeface="Arial" panose="020B0604020202020204" pitchFamily="34" charset="0"/>
              </a:rPr>
              <a:t>www.femto.es | El mejor lugar para comprar instrumentos calibrados  ||  Av. Juan de la Cierva y </a:t>
            </a:r>
            <a:r>
              <a:rPr lang="es-ES" sz="900" b="1" dirty="0" err="1">
                <a:solidFill>
                  <a:schemeClr val="bg1"/>
                </a:solidFill>
                <a:latin typeface="Arial" panose="020B0604020202020204" pitchFamily="34" charset="0"/>
                <a:cs typeface="Arial" panose="020B0604020202020204" pitchFamily="34" charset="0"/>
              </a:rPr>
              <a:t>Codorníu</a:t>
            </a:r>
            <a:r>
              <a:rPr lang="es-ES" sz="900" b="1" dirty="0">
                <a:solidFill>
                  <a:schemeClr val="bg1"/>
                </a:solidFill>
                <a:latin typeface="Arial" panose="020B0604020202020204" pitchFamily="34" charset="0"/>
                <a:cs typeface="Arial" panose="020B0604020202020204" pitchFamily="34" charset="0"/>
              </a:rPr>
              <a:t> 10, Parque tecnológico de Paterna (Valencia) CP: 46980 - </a:t>
            </a:r>
            <a:r>
              <a:rPr lang="es-ES" sz="900" b="1" dirty="0" err="1">
                <a:solidFill>
                  <a:schemeClr val="bg1"/>
                </a:solidFill>
                <a:latin typeface="Arial" panose="020B0604020202020204" pitchFamily="34" charset="0"/>
                <a:cs typeface="Arial" panose="020B0604020202020204" pitchFamily="34" charset="0"/>
              </a:rPr>
              <a:t>Spain</a:t>
            </a:r>
            <a:r>
              <a:rPr lang="es-ES" sz="900" b="1" dirty="0">
                <a:solidFill>
                  <a:schemeClr val="bg1"/>
                </a:solidFill>
                <a:latin typeface="Arial" panose="020B0604020202020204" pitchFamily="34" charset="0"/>
                <a:cs typeface="Arial" panose="020B0604020202020204" pitchFamily="34" charset="0"/>
              </a:rPr>
              <a:t>  |  TLF: +34 961 82 99 02</a:t>
            </a:r>
          </a:p>
        </p:txBody>
      </p:sp>
      <p:sp>
        <p:nvSpPr>
          <p:cNvPr id="9" name="CuadroTexto 8"/>
          <p:cNvSpPr txBox="1"/>
          <p:nvPr/>
        </p:nvSpPr>
        <p:spPr>
          <a:xfrm>
            <a:off x="866565" y="781050"/>
            <a:ext cx="420942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LAS PIPETAS TIPO PISTÓN</a:t>
            </a:r>
          </a:p>
        </p:txBody>
      </p:sp>
      <p:cxnSp>
        <p:nvCxnSpPr>
          <p:cNvPr id="11" name="Conector recto 10"/>
          <p:cNvCxnSpPr/>
          <p:nvPr/>
        </p:nvCxnSpPr>
        <p:spPr>
          <a:xfrm>
            <a:off x="866565" y="781050"/>
            <a:ext cx="409180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09180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577850"/>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Diseño</a:t>
            </a:r>
          </a:p>
        </p:txBody>
      </p:sp>
      <p:pic>
        <p:nvPicPr>
          <p:cNvPr id="15" name="Imagen 14"/>
          <p:cNvPicPr/>
          <p:nvPr/>
        </p:nvPicPr>
        <p:blipFill>
          <a:blip r:embed="rId3"/>
          <a:stretch>
            <a:fillRect/>
          </a:stretch>
        </p:blipFill>
        <p:spPr>
          <a:xfrm>
            <a:off x="3443119" y="1923888"/>
            <a:ext cx="6315075" cy="4429125"/>
          </a:xfrm>
          <a:prstGeom prst="rect">
            <a:avLst/>
          </a:prstGeom>
          <a:ln>
            <a:noFill/>
          </a:ln>
          <a:effectLst>
            <a:outerShdw blurRad="292100" dist="139700" dir="2700000" algn="tl" rotWithShape="0">
              <a:srgbClr val="333333">
                <a:alpha val="65000"/>
              </a:srgbClr>
            </a:outerShdw>
          </a:effectLst>
        </p:spPr>
      </p:pic>
      <p:sp>
        <p:nvSpPr>
          <p:cNvPr id="22" name="CuadroTexto 21"/>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23" name="Conector recto 22"/>
          <p:cNvCxnSpPr>
            <a:endCxn id="22"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4" name="Conector recto 23"/>
          <p:cNvCxnSpPr>
            <a:endCxn id="22"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6" name="Rectángulo 15"/>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7" name="Imagen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8" name="CuadroTexto 17"/>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4743021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68833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REQUISITOS METROLÓGICOS</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503523"/>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Ensayos de conformidad</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ensayo de conformidad especificado en la Norma ISO 8655-6 evalúa la pipeta tipo pistón. Métodos alternativos ISO 8655-7.</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Organismo autorizado antes de la emisión del certificado de conformidad.</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suministrador emisión de la declaración de conformidad.</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Para los ensayos de conformidad, deben aplicarse los errores máximos permisibles definidos por la Norma ISO 8655-2 .</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5822861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68833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REQUISITOS METROLÓGICOS</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1131848"/>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Pipetas de volumen fijo</a:t>
            </a:r>
          </a:p>
          <a:p>
            <a:pPr>
              <a:lnSpc>
                <a:spcPct val="150000"/>
              </a:lnSpc>
            </a:pPr>
            <a:r>
              <a:rPr lang="es-ES" sz="2400" b="1" dirty="0">
                <a:latin typeface="Arial" panose="020B0604020202020204" pitchFamily="34" charset="0"/>
                <a:cs typeface="Arial" panose="020B0604020202020204" pitchFamily="34" charset="0"/>
              </a:rPr>
              <a:t>de los tipos A y D1 (</a:t>
            </a:r>
            <a:r>
              <a:rPr lang="es-ES" sz="2400" b="1" dirty="0" err="1">
                <a:latin typeface="Arial" panose="020B0604020202020204" pitchFamily="34" charset="0"/>
                <a:cs typeface="Arial" panose="020B0604020202020204" pitchFamily="34" charset="0"/>
              </a:rPr>
              <a:t>Monocanal</a:t>
            </a:r>
            <a:r>
              <a:rPr lang="es-ES" sz="2400" b="1" dirty="0">
                <a:latin typeface="Arial" panose="020B0604020202020204" pitchFamily="34" charset="0"/>
                <a:cs typeface="Arial" panose="020B0604020202020204" pitchFamily="34" charset="0"/>
              </a:rPr>
              <a:t>)</a:t>
            </a: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6" name="Conector recto 15"/>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7" name="Conector recto 16"/>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8" name="Rectángulo 17"/>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9" name="Imagen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0" name="CuadroTexto 19"/>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pic>
        <p:nvPicPr>
          <p:cNvPr id="3" name="Imagen 2">
            <a:extLst>
              <a:ext uri="{FF2B5EF4-FFF2-40B4-BE49-F238E27FC236}">
                <a16:creationId xmlns:a16="http://schemas.microsoft.com/office/drawing/2014/main" id="{588AE9E8-AAED-362B-FE44-02C2B8A599A6}"/>
              </a:ext>
            </a:extLst>
          </p:cNvPr>
          <p:cNvPicPr>
            <a:picLocks noChangeAspect="1"/>
          </p:cNvPicPr>
          <p:nvPr/>
        </p:nvPicPr>
        <p:blipFill>
          <a:blip r:embed="rId4"/>
          <a:stretch>
            <a:fillRect/>
          </a:stretch>
        </p:blipFill>
        <p:spPr>
          <a:xfrm>
            <a:off x="5628836" y="1242715"/>
            <a:ext cx="6129774" cy="5244841"/>
          </a:xfrm>
          <a:prstGeom prst="rect">
            <a:avLst/>
          </a:prstGeom>
        </p:spPr>
      </p:pic>
    </p:spTree>
    <p:extLst>
      <p:ext uri="{BB962C8B-B14F-4D97-AF65-F5344CB8AC3E}">
        <p14:creationId xmlns:p14="http://schemas.microsoft.com/office/powerpoint/2010/main" val="24516466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68833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REQUISITOS METROLÓGICOS</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646331"/>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Pipetas tipo pistón de volumen fijo de tipo D2</a:t>
            </a: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6" name="Conector recto 15"/>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7" name="Conector recto 16"/>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8" name="Rectángulo 17"/>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9" name="Imagen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0" name="CuadroTexto 19"/>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pic>
        <p:nvPicPr>
          <p:cNvPr id="3" name="Imagen 2">
            <a:extLst>
              <a:ext uri="{FF2B5EF4-FFF2-40B4-BE49-F238E27FC236}">
                <a16:creationId xmlns:a16="http://schemas.microsoft.com/office/drawing/2014/main" id="{D7376121-EBA4-B2FF-7ECF-CAFDDFFCBBE2}"/>
              </a:ext>
            </a:extLst>
          </p:cNvPr>
          <p:cNvPicPr>
            <a:picLocks noChangeAspect="1"/>
          </p:cNvPicPr>
          <p:nvPr/>
        </p:nvPicPr>
        <p:blipFill>
          <a:blip r:embed="rId4"/>
          <a:stretch>
            <a:fillRect/>
          </a:stretch>
        </p:blipFill>
        <p:spPr>
          <a:xfrm>
            <a:off x="2440063" y="1983139"/>
            <a:ext cx="6229674" cy="4631485"/>
          </a:xfrm>
          <a:prstGeom prst="rect">
            <a:avLst/>
          </a:prstGeom>
        </p:spPr>
      </p:pic>
    </p:spTree>
    <p:extLst>
      <p:ext uri="{BB962C8B-B14F-4D97-AF65-F5344CB8AC3E}">
        <p14:creationId xmlns:p14="http://schemas.microsoft.com/office/powerpoint/2010/main" val="7696825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68833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REQUISITOS METROLÓGICOS</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5216813"/>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Pipetas tipo pistón de volumen variable</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Se aplican los errores máximos permisibles para los volúmenes nominales de las tablas 1 y  2 a cada volumen seleccionado en todo el intervalo de volumen útil de la pipeta tipo pistón.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Se sabe que los errores de medición de los volúmenes intermedios en el intervalo de volumen útil de una pipeta tipo pistón pueden ser considerablemente mejores que aquellos especificados para el  volumen nominal de la pipeta tipo pistón.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Las pipetas tipo pistón repetitivas con un volumen seleccionable continuamente deben considerarse como pipetas tipo pistón de volumen variable de tipo D2 y deben aplicarse los errores máximos permisibles de la tabla 2</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13009405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9003B">
                <a:alpha val="86000"/>
              </a:srgbClr>
            </a:gs>
            <a:gs pos="47000">
              <a:srgbClr val="99003B">
                <a:alpha val="97000"/>
              </a:srgbClr>
            </a:gs>
            <a:gs pos="75000">
              <a:srgbClr val="99003B"/>
            </a:gs>
            <a:gs pos="100000">
              <a:srgbClr val="99003B"/>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Rectángulo redondeado 4"/>
          <p:cNvSpPr/>
          <p:nvPr/>
        </p:nvSpPr>
        <p:spPr>
          <a:xfrm>
            <a:off x="656253" y="3247051"/>
            <a:ext cx="10879493" cy="1679510"/>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9" name="Conector recto 8"/>
          <p:cNvCxnSpPr/>
          <p:nvPr/>
        </p:nvCxnSpPr>
        <p:spPr>
          <a:xfrm>
            <a:off x="4637314" y="3331025"/>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0" name="Conector recto 9"/>
          <p:cNvCxnSpPr/>
          <p:nvPr/>
        </p:nvCxnSpPr>
        <p:spPr>
          <a:xfrm>
            <a:off x="8969828" y="3331026"/>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1147664" y="3331025"/>
            <a:ext cx="3340359" cy="954107"/>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Calibración de volumen</a:t>
            </a:r>
          </a:p>
        </p:txBody>
      </p:sp>
      <p:sp>
        <p:nvSpPr>
          <p:cNvPr id="12" name="CuadroTexto 11"/>
          <p:cNvSpPr txBox="1"/>
          <p:nvPr/>
        </p:nvSpPr>
        <p:spPr>
          <a:xfrm>
            <a:off x="4855027" y="3331025"/>
            <a:ext cx="3340359" cy="523220"/>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INTRODUCCIÓN</a:t>
            </a:r>
          </a:p>
        </p:txBody>
      </p:sp>
      <p:sp>
        <p:nvSpPr>
          <p:cNvPr id="17" name="CuadroTexto 16"/>
          <p:cNvSpPr txBox="1"/>
          <p:nvPr/>
        </p:nvSpPr>
        <p:spPr>
          <a:xfrm>
            <a:off x="8969828" y="3421627"/>
            <a:ext cx="2382226" cy="646331"/>
          </a:xfrm>
          <a:prstGeom prst="rect">
            <a:avLst/>
          </a:prstGeom>
          <a:noFill/>
        </p:spPr>
        <p:txBody>
          <a:bodyPr wrap="square" rtlCol="0">
            <a:spAutoFit/>
          </a:bodyPr>
          <a:lstStyle/>
          <a:p>
            <a:pPr algn="r"/>
            <a:r>
              <a:rPr lang="es-ES" b="1" dirty="0">
                <a:latin typeface="Arial" panose="020B0604020202020204" pitchFamily="34" charset="0"/>
                <a:cs typeface="Arial" panose="020B0604020202020204" pitchFamily="34" charset="0"/>
              </a:rPr>
              <a:t>Formación del área de volumen </a:t>
            </a:r>
          </a:p>
        </p:txBody>
      </p:sp>
    </p:spTree>
    <p:extLst>
      <p:ext uri="{BB962C8B-B14F-4D97-AF65-F5344CB8AC3E}">
        <p14:creationId xmlns:p14="http://schemas.microsoft.com/office/powerpoint/2010/main" val="1787473052"/>
      </p:ext>
    </p:extLst>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9003B">
                <a:alpha val="86000"/>
              </a:srgbClr>
            </a:gs>
            <a:gs pos="46000">
              <a:srgbClr val="99003B">
                <a:alpha val="97000"/>
              </a:srgbClr>
            </a:gs>
            <a:gs pos="75000">
              <a:srgbClr val="99003B"/>
            </a:gs>
            <a:gs pos="100000">
              <a:srgbClr val="99003B"/>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Rectángulo redondeado 4"/>
          <p:cNvSpPr/>
          <p:nvPr/>
        </p:nvSpPr>
        <p:spPr>
          <a:xfrm>
            <a:off x="656253" y="3247051"/>
            <a:ext cx="10879493" cy="16795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9" name="Conector recto 8"/>
          <p:cNvCxnSpPr/>
          <p:nvPr/>
        </p:nvCxnSpPr>
        <p:spPr>
          <a:xfrm>
            <a:off x="4637314" y="3331025"/>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0" name="Conector recto 9"/>
          <p:cNvCxnSpPr/>
          <p:nvPr/>
        </p:nvCxnSpPr>
        <p:spPr>
          <a:xfrm>
            <a:off x="8969828" y="3331026"/>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1147664" y="3331025"/>
            <a:ext cx="3340359" cy="1384995"/>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Calibración de pipetas según ISO 8655 e ISO 17025</a:t>
            </a:r>
          </a:p>
        </p:txBody>
      </p:sp>
      <p:sp>
        <p:nvSpPr>
          <p:cNvPr id="12" name="CuadroTexto 11"/>
          <p:cNvSpPr txBox="1"/>
          <p:nvPr/>
        </p:nvSpPr>
        <p:spPr>
          <a:xfrm>
            <a:off x="4855027" y="3331025"/>
            <a:ext cx="3340359" cy="954107"/>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MEDIR Y VERIFICAR</a:t>
            </a:r>
          </a:p>
        </p:txBody>
      </p:sp>
      <p:sp>
        <p:nvSpPr>
          <p:cNvPr id="13" name="CuadroTexto 12"/>
          <p:cNvSpPr txBox="1"/>
          <p:nvPr/>
        </p:nvSpPr>
        <p:spPr>
          <a:xfrm>
            <a:off x="8969828" y="3421627"/>
            <a:ext cx="2382226" cy="646331"/>
          </a:xfrm>
          <a:prstGeom prst="rect">
            <a:avLst/>
          </a:prstGeom>
          <a:noFill/>
        </p:spPr>
        <p:txBody>
          <a:bodyPr wrap="square" rtlCol="0">
            <a:spAutoFit/>
          </a:bodyPr>
          <a:lstStyle/>
          <a:p>
            <a:pPr algn="r"/>
            <a:r>
              <a:rPr lang="es-ES" b="1" dirty="0">
                <a:latin typeface="Arial" panose="020B0604020202020204" pitchFamily="34" charset="0"/>
                <a:cs typeface="Arial" panose="020B0604020202020204" pitchFamily="34" charset="0"/>
              </a:rPr>
              <a:t>Formación del área de volumen </a:t>
            </a:r>
          </a:p>
        </p:txBody>
      </p:sp>
    </p:spTree>
    <p:extLst>
      <p:ext uri="{BB962C8B-B14F-4D97-AF65-F5344CB8AC3E}">
        <p14:creationId xmlns:p14="http://schemas.microsoft.com/office/powerpoint/2010/main" val="629839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254691"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CONDICIONES DE MEDIDA</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493981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Localización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ensayo debe llevarse a cabo en una habitación sin ventilación con un ambiente estable.</a:t>
            </a:r>
          </a:p>
          <a:p>
            <a:pPr>
              <a:lnSpc>
                <a:spcPct val="150000"/>
              </a:lnSpc>
            </a:pPr>
            <a:r>
              <a:rPr lang="es-ES" sz="2400" b="1" dirty="0">
                <a:latin typeface="Arial" panose="020B0604020202020204" pitchFamily="34" charset="0"/>
                <a:cs typeface="Arial" panose="020B0604020202020204" pitchFamily="34" charset="0"/>
              </a:rPr>
              <a:t>Condiciones ambientales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Humedad relativa </a:t>
            </a:r>
            <a:r>
              <a:rPr lang="es-ES" b="1" dirty="0">
                <a:latin typeface="Arial" panose="020B0604020202020204" pitchFamily="34" charset="0"/>
                <a:cs typeface="Arial" panose="020B0604020202020204" pitchFamily="34" charset="0"/>
              </a:rPr>
              <a:t>45% - 80%.</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Temperatura constante (± 0,5 ºC) entre 17 ºC y 23 ºC.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instrumento y el agua deben almacenarse al menos 2 h, para alcanzar el equilibrio con las condiciones de la habitación.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Vibraciones.</a:t>
            </a:r>
          </a:p>
          <a:p>
            <a:pPr>
              <a:lnSpc>
                <a:spcPct val="150000"/>
              </a:lnSpc>
            </a:pPr>
            <a:r>
              <a:rPr lang="es-ES" b="1" dirty="0">
                <a:latin typeface="Arial" panose="020B0604020202020204" pitchFamily="34" charset="0"/>
                <a:cs typeface="Arial" panose="020B0604020202020204" pitchFamily="34" charset="0"/>
              </a:rPr>
              <a:t>¿Cómo controlamos las condiciones ambientales?</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485466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254691"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CONDICIONES DE MEDIDA</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554819"/>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Condiciones ambientales. Control.</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Temperatura: termostato.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Humedad:</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Maximizar humedad → Humidificador.</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Ambientes secos afectan también a las balanzas.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Conflicto temperatura/humedad.</a:t>
            </a:r>
          </a:p>
          <a:p>
            <a:pPr marL="2857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Vibraciones: mesas, firme, localización.</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6433672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590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PROCEDIMIENTO DE MEDIDA</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5216813"/>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Volumen de ensayo.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En el caso de un aparato de volumen fijo, el volumen de ensayo es el volumen nominal.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En el caso de un aparato de volumen variable, al menos deben ensayarse tres volúmenes: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Volumen nominal.</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Aproximadamente el 50% del volumen nominal.</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límite inferior del intervalo de volumen útil o el 10% del volumen nominal (el que sea mayor).</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La medición de más volúmenes es opcional.</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1116658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590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PROCEDIMIENTO DE MEDIDA</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4750018"/>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Número de mediciones.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Si el método gravimétrico se utiliza como método de referencia para dar conformidad, 10 mediciones para cada volumen de ensayo. Cambio de punta en el ciclo.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Si se utiliza el método para otros fines, el nº de volúmenes, el nº de mediciones y el nº de canales ensayados puede cambiarse.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Dentro de lo especificado en la ISO 8655-7 se pueden emplear métodos de ensayo alternativos pueden utilizarse también, según las directrices de esta y </a:t>
            </a:r>
            <a:r>
              <a:rPr lang="es-ES" b="1" dirty="0">
                <a:latin typeface="Arial" panose="020B0604020202020204" pitchFamily="34" charset="0"/>
                <a:cs typeface="Arial" panose="020B0604020202020204" pitchFamily="34" charset="0"/>
              </a:rPr>
              <a:t>siempre que pueda demostrar-se la correlación </a:t>
            </a:r>
            <a:r>
              <a:rPr lang="es-ES" dirty="0">
                <a:latin typeface="Arial" panose="020B0604020202020204" pitchFamily="34" charset="0"/>
                <a:cs typeface="Arial" panose="020B0604020202020204" pitchFamily="34" charset="0"/>
              </a:rPr>
              <a:t>con el método de  la Norma ISO 8655-6.</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42501509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590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PROCEDIMIENTO DE MEDIDA</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5" y="1144676"/>
            <a:ext cx="7351003" cy="5770811"/>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Secuencia de ensayo. </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Colocar el recipiente y tarar. </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Desperezar mecánicamente el instrumento, 5 medidas al valor máximo del instrumento. Equilibrio de humedad en el volumen de aire muerto.</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Realizar un ajuste a 0 de la tara.</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Cambiar la punta y </a:t>
            </a:r>
            <a:r>
              <a:rPr lang="es-ES" dirty="0" err="1">
                <a:latin typeface="Arial" panose="020B0604020202020204" pitchFamily="34" charset="0"/>
                <a:cs typeface="Arial" panose="020B0604020202020204" pitchFamily="34" charset="0"/>
              </a:rPr>
              <a:t>prehumedecer</a:t>
            </a:r>
            <a:r>
              <a:rPr lang="es-ES" dirty="0">
                <a:latin typeface="Arial" panose="020B0604020202020204" pitchFamily="34" charset="0"/>
                <a:cs typeface="Arial" panose="020B0604020202020204" pitchFamily="34" charset="0"/>
              </a:rPr>
              <a:t>. Punta para todas las medidas. </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Dispensar el volumen 10 veces consecutivas para cada volumen. (3 cargas en cambios de volumen).</a:t>
            </a:r>
          </a:p>
          <a:p>
            <a:pPr marL="342900" indent="-342900">
              <a:lnSpc>
                <a:spcPct val="150000"/>
              </a:lnSpc>
              <a:buFont typeface="+mj-lt"/>
              <a:buAutoNum type="arabicPeriod"/>
            </a:pPr>
            <a:r>
              <a:rPr lang="es-ES" dirty="0">
                <a:latin typeface="Arial" panose="020B0604020202020204" pitchFamily="34" charset="0"/>
                <a:cs typeface="Arial" panose="020B0604020202020204" pitchFamily="34" charset="0"/>
              </a:rPr>
              <a:t>Control de salida: se realiza un repaso de los resultados. Como guía UNE-EN ISO 8655-2:2022.</a:t>
            </a:r>
          </a:p>
          <a:p>
            <a:r>
              <a:rPr lang="es-ES" b="1" dirty="0">
                <a:latin typeface="Arial" panose="020B0604020202020204" pitchFamily="34" charset="0"/>
                <a:cs typeface="Arial" panose="020B0604020202020204" pitchFamily="34" charset="0"/>
              </a:rPr>
              <a:t>Ejemplo Práctico: </a:t>
            </a:r>
          </a:p>
          <a:p>
            <a:r>
              <a:rPr lang="es-ES" dirty="0">
                <a:latin typeface="Arial" panose="020B0604020202020204" pitchFamily="34" charset="0"/>
                <a:cs typeface="Arial" panose="020B0604020202020204" pitchFamily="34" charset="0"/>
              </a:rPr>
              <a:t>Secuencia de ensayo</a:t>
            </a:r>
            <a:endParaRPr lang="es-ES" b="1" dirty="0">
              <a:solidFill>
                <a:srgbClr val="FF0000"/>
              </a:solidFill>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8166564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225978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RESULTADOS</a:t>
            </a:r>
          </a:p>
        </p:txBody>
      </p:sp>
      <p:cxnSp>
        <p:nvCxnSpPr>
          <p:cNvPr id="11" name="Conector recto 10"/>
          <p:cNvCxnSpPr/>
          <p:nvPr/>
        </p:nvCxnSpPr>
        <p:spPr>
          <a:xfrm>
            <a:off x="866565" y="781050"/>
            <a:ext cx="2259786"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2259786"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480131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Masa</a:t>
            </a:r>
          </a:p>
          <a:p>
            <a:pPr>
              <a:lnSpc>
                <a:spcPct val="150000"/>
              </a:lnSpc>
            </a:pPr>
            <a:r>
              <a:rPr lang="es-ES" dirty="0">
                <a:latin typeface="Arial" panose="020B0604020202020204" pitchFamily="34" charset="0"/>
                <a:cs typeface="Arial" panose="020B0604020202020204" pitchFamily="34" charset="0"/>
              </a:rPr>
              <a:t>Masa determinada en la medida del volumen dispensado de agua.</a:t>
            </a:r>
          </a:p>
          <a:p>
            <a:pPr>
              <a:lnSpc>
                <a:spcPct val="150000"/>
              </a:lnSpc>
            </a:pPr>
            <a:r>
              <a:rPr lang="es-ES" sz="2400" b="1" dirty="0">
                <a:latin typeface="Arial" panose="020B0604020202020204" pitchFamily="34" charset="0"/>
                <a:cs typeface="Arial" panose="020B0604020202020204" pitchFamily="34" charset="0"/>
              </a:rPr>
              <a:t>Masa perdida</a:t>
            </a:r>
          </a:p>
          <a:p>
            <a:pPr>
              <a:lnSpc>
                <a:spcPct val="150000"/>
              </a:lnSpc>
            </a:pPr>
            <a:r>
              <a:rPr lang="es-ES" dirty="0">
                <a:latin typeface="Arial" panose="020B0604020202020204" pitchFamily="34" charset="0"/>
                <a:cs typeface="Arial" panose="020B0604020202020204" pitchFamily="34" charset="0"/>
              </a:rPr>
              <a:t>Masa perdida por evaporación.</a:t>
            </a:r>
          </a:p>
          <a:p>
            <a:pPr>
              <a:lnSpc>
                <a:spcPct val="150000"/>
              </a:lnSpc>
            </a:pPr>
            <a:r>
              <a:rPr lang="es-ES" sz="2400" b="1" dirty="0">
                <a:latin typeface="Arial" panose="020B0604020202020204" pitchFamily="34" charset="0"/>
                <a:cs typeface="Arial" panose="020B0604020202020204" pitchFamily="34" charset="0"/>
              </a:rPr>
              <a:t>Masa corregida</a:t>
            </a:r>
          </a:p>
          <a:p>
            <a:pPr>
              <a:lnSpc>
                <a:spcPct val="150000"/>
              </a:lnSpc>
            </a:pPr>
            <a:r>
              <a:rPr lang="es-ES" dirty="0">
                <a:latin typeface="Arial" panose="020B0604020202020204" pitchFamily="34" charset="0"/>
                <a:cs typeface="Arial" panose="020B0604020202020204" pitchFamily="34" charset="0"/>
              </a:rPr>
              <a:t>Se añade el valor de la masa perdida al valor de la masa.</a:t>
            </a:r>
          </a:p>
          <a:p>
            <a:pPr>
              <a:lnSpc>
                <a:spcPct val="150000"/>
              </a:lnSpc>
            </a:pPr>
            <a:r>
              <a:rPr lang="es-ES" sz="2400" b="1" dirty="0">
                <a:latin typeface="Arial" panose="020B0604020202020204" pitchFamily="34" charset="0"/>
                <a:cs typeface="Arial" panose="020B0604020202020204" pitchFamily="34" charset="0"/>
              </a:rPr>
              <a:t>Volumen</a:t>
            </a:r>
          </a:p>
          <a:p>
            <a:pPr>
              <a:lnSpc>
                <a:spcPct val="150000"/>
              </a:lnSpc>
            </a:pPr>
            <a:r>
              <a:rPr lang="es-ES" dirty="0">
                <a:latin typeface="Arial" panose="020B0604020202020204" pitchFamily="34" charset="0"/>
                <a:cs typeface="Arial" panose="020B0604020202020204" pitchFamily="34" charset="0"/>
              </a:rPr>
              <a:t>Conversión de las lecturas de la balanza m</a:t>
            </a:r>
            <a:r>
              <a:rPr lang="es-ES" baseline="-25000" dirty="0">
                <a:latin typeface="Arial" panose="020B0604020202020204" pitchFamily="34" charset="0"/>
                <a:cs typeface="Arial" panose="020B0604020202020204" pitchFamily="34" charset="0"/>
              </a:rPr>
              <a:t>i</a:t>
            </a:r>
            <a:r>
              <a:rPr lang="es-ES" dirty="0">
                <a:latin typeface="Arial" panose="020B0604020202020204" pitchFamily="34" charset="0"/>
                <a:cs typeface="Arial" panose="020B0604020202020204" pitchFamily="34" charset="0"/>
              </a:rPr>
              <a:t> a volúmenes V</a:t>
            </a:r>
            <a:r>
              <a:rPr lang="es-ES" baseline="-25000" dirty="0">
                <a:latin typeface="Arial" panose="020B0604020202020204" pitchFamily="34" charset="0"/>
                <a:cs typeface="Arial" panose="020B0604020202020204" pitchFamily="34" charset="0"/>
              </a:rPr>
              <a:t>i</a:t>
            </a: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Rectangle 4"/>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graphicFrame>
        <p:nvGraphicFramePr>
          <p:cNvPr id="20" name="Objeto 19"/>
          <p:cNvGraphicFramePr>
            <a:graphicFrameLocks noChangeAspect="1"/>
          </p:cNvGraphicFramePr>
          <p:nvPr>
            <p:extLst>
              <p:ext uri="{D42A27DB-BD31-4B8C-83A1-F6EECF244321}">
                <p14:modId xmlns:p14="http://schemas.microsoft.com/office/powerpoint/2010/main" val="1472658721"/>
              </p:ext>
            </p:extLst>
          </p:nvPr>
        </p:nvGraphicFramePr>
        <p:xfrm>
          <a:off x="3508001" y="5470269"/>
          <a:ext cx="2068128" cy="653093"/>
        </p:xfrm>
        <a:graphic>
          <a:graphicData uri="http://schemas.openxmlformats.org/presentationml/2006/ole">
            <mc:AlternateContent xmlns:mc="http://schemas.openxmlformats.org/markup-compatibility/2006">
              <mc:Choice xmlns:v="urn:schemas-microsoft-com:vml" Requires="v">
                <p:oleObj name="Equation" r:id="rId4" imgW="723600" imgH="228600" progId="Equation.DSMT4">
                  <p:embed/>
                </p:oleObj>
              </mc:Choice>
              <mc:Fallback>
                <p:oleObj name="Equation" r:id="rId4" imgW="723600" imgH="228600" progId="Equation.DSMT4">
                  <p:embed/>
                  <p:pic>
                    <p:nvPicPr>
                      <p:cNvPr id="20" name="Objeto 19"/>
                      <p:cNvPicPr/>
                      <p:nvPr/>
                    </p:nvPicPr>
                    <p:blipFill>
                      <a:blip r:embed="rId5"/>
                      <a:stretch>
                        <a:fillRect/>
                      </a:stretch>
                    </p:blipFill>
                    <p:spPr>
                      <a:xfrm>
                        <a:off x="3508001" y="5470269"/>
                        <a:ext cx="2068128" cy="653093"/>
                      </a:xfrm>
                      <a:prstGeom prst="rect">
                        <a:avLst/>
                      </a:prstGeom>
                    </p:spPr>
                  </p:pic>
                </p:oleObj>
              </mc:Fallback>
            </mc:AlternateContent>
          </a:graphicData>
        </a:graphic>
      </p:graphicFrame>
      <p:sp>
        <p:nvSpPr>
          <p:cNvPr id="16" name="CuadroTexto 15"/>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7" name="Conector recto 16"/>
          <p:cNvCxnSpPr>
            <a:endCxn id="16"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8" name="Conector recto 17"/>
          <p:cNvCxnSpPr>
            <a:endCxn id="16"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9" name="Rectángulo 18"/>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1" name="Imagen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2" name="CuadroTexto 21"/>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6477512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225978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RESULTADOS</a:t>
            </a:r>
          </a:p>
        </p:txBody>
      </p:sp>
      <p:cxnSp>
        <p:nvCxnSpPr>
          <p:cNvPr id="11" name="Conector recto 10"/>
          <p:cNvCxnSpPr/>
          <p:nvPr/>
        </p:nvCxnSpPr>
        <p:spPr>
          <a:xfrm>
            <a:off x="866565" y="781050"/>
            <a:ext cx="2259786"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2259786"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2723823"/>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Error sistemático</a:t>
            </a:r>
          </a:p>
          <a:p>
            <a:pPr>
              <a:lnSpc>
                <a:spcPct val="150000"/>
              </a:lnSpc>
            </a:pPr>
            <a:r>
              <a:rPr lang="es-ES" dirty="0">
                <a:latin typeface="Arial" panose="020B0604020202020204" pitchFamily="34" charset="0"/>
                <a:cs typeface="Arial" panose="020B0604020202020204" pitchFamily="34" charset="0"/>
              </a:rPr>
              <a:t>Se calcula el error sistemático con la ecuación:</a:t>
            </a:r>
          </a:p>
          <a:p>
            <a:pPr>
              <a:lnSpc>
                <a:spcPct val="150000"/>
              </a:lnSpc>
            </a:pPr>
            <a:endParaRPr lang="es-ES" dirty="0">
              <a:latin typeface="Arial" panose="020B0604020202020204" pitchFamily="34" charset="0"/>
              <a:cs typeface="Arial" panose="020B0604020202020204" pitchFamily="34" charset="0"/>
            </a:endParaRPr>
          </a:p>
          <a:p>
            <a:pPr>
              <a:lnSpc>
                <a:spcPct val="150000"/>
              </a:lnSpc>
            </a:pPr>
            <a:r>
              <a:rPr lang="es-ES" dirty="0">
                <a:latin typeface="Arial" panose="020B0604020202020204" pitchFamily="34" charset="0"/>
                <a:cs typeface="Arial" panose="020B0604020202020204" pitchFamily="34" charset="0"/>
              </a:rPr>
              <a:t>V</a:t>
            </a:r>
            <a:r>
              <a:rPr lang="es-ES" baseline="-25000" dirty="0">
                <a:latin typeface="Arial" panose="020B0604020202020204" pitchFamily="34" charset="0"/>
                <a:cs typeface="Arial" panose="020B0604020202020204" pitchFamily="34" charset="0"/>
              </a:rPr>
              <a:t>s</a:t>
            </a:r>
            <a:r>
              <a:rPr lang="es-ES" dirty="0">
                <a:latin typeface="Arial" panose="020B0604020202020204" pitchFamily="34" charset="0"/>
                <a:cs typeface="Arial" panose="020B0604020202020204" pitchFamily="34" charset="0"/>
              </a:rPr>
              <a:t>: volumen seleccionado. </a:t>
            </a:r>
          </a:p>
          <a:p>
            <a:pPr>
              <a:lnSpc>
                <a:spcPct val="150000"/>
              </a:lnSpc>
            </a:pPr>
            <a:r>
              <a:rPr lang="es-ES" dirty="0">
                <a:latin typeface="Arial" panose="020B0604020202020204" pitchFamily="34" charset="0"/>
                <a:cs typeface="Arial" panose="020B0604020202020204" pitchFamily="34" charset="0"/>
              </a:rPr>
              <a:t>En porcentaje utilizando la ecuación:</a:t>
            </a:r>
          </a:p>
          <a:p>
            <a:pPr>
              <a:lnSpc>
                <a:spcPct val="150000"/>
              </a:lnSpc>
            </a:pPr>
            <a:endParaRPr lang="es-ES" dirty="0">
              <a:latin typeface="Arial" panose="020B0604020202020204" pitchFamily="34" charset="0"/>
              <a:cs typeface="Arial" panose="020B0604020202020204" pitchFamily="34" charset="0"/>
            </a:endParaRPr>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Rectangle 4"/>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graphicFrame>
        <p:nvGraphicFramePr>
          <p:cNvPr id="22" name="Objeto 21"/>
          <p:cNvGraphicFramePr>
            <a:graphicFrameLocks noChangeAspect="1"/>
          </p:cNvGraphicFramePr>
          <p:nvPr>
            <p:extLst>
              <p:ext uri="{D42A27DB-BD31-4B8C-83A1-F6EECF244321}">
                <p14:modId xmlns:p14="http://schemas.microsoft.com/office/powerpoint/2010/main" val="2489407247"/>
              </p:ext>
            </p:extLst>
          </p:nvPr>
        </p:nvGraphicFramePr>
        <p:xfrm>
          <a:off x="2870200" y="2481263"/>
          <a:ext cx="1690688" cy="428625"/>
        </p:xfrm>
        <a:graphic>
          <a:graphicData uri="http://schemas.openxmlformats.org/presentationml/2006/ole">
            <mc:AlternateContent xmlns:mc="http://schemas.openxmlformats.org/markup-compatibility/2006">
              <mc:Choice xmlns:v="urn:schemas-microsoft-com:vml" Requires="v">
                <p:oleObj name="Equation" r:id="rId3" imgW="901440" imgH="228600" progId="Equation.DSMT4">
                  <p:embed/>
                </p:oleObj>
              </mc:Choice>
              <mc:Fallback>
                <p:oleObj name="Equation" r:id="rId3" imgW="901440" imgH="228600" progId="Equation.DSMT4">
                  <p:embed/>
                  <p:pic>
                    <p:nvPicPr>
                      <p:cNvPr id="22" name="Objeto 21"/>
                      <p:cNvPicPr/>
                      <p:nvPr/>
                    </p:nvPicPr>
                    <p:blipFill>
                      <a:blip r:embed="rId4"/>
                      <a:stretch>
                        <a:fillRect/>
                      </a:stretch>
                    </p:blipFill>
                    <p:spPr>
                      <a:xfrm>
                        <a:off x="2870200" y="2481263"/>
                        <a:ext cx="1690688" cy="428625"/>
                      </a:xfrm>
                      <a:prstGeom prst="rect">
                        <a:avLst/>
                      </a:prstGeom>
                    </p:spPr>
                  </p:pic>
                </p:oleObj>
              </mc:Fallback>
            </mc:AlternateContent>
          </a:graphicData>
        </a:graphic>
      </p:graphicFrame>
      <p:sp>
        <p:nvSpPr>
          <p:cNvPr id="24"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graphicFrame>
        <p:nvGraphicFramePr>
          <p:cNvPr id="25" name="Objeto 24"/>
          <p:cNvGraphicFramePr>
            <a:graphicFrameLocks noChangeAspect="1"/>
          </p:cNvGraphicFramePr>
          <p:nvPr>
            <p:extLst>
              <p:ext uri="{D42A27DB-BD31-4B8C-83A1-F6EECF244321}">
                <p14:modId xmlns:p14="http://schemas.microsoft.com/office/powerpoint/2010/main" val="3265757174"/>
              </p:ext>
            </p:extLst>
          </p:nvPr>
        </p:nvGraphicFramePr>
        <p:xfrm>
          <a:off x="2368525" y="4553194"/>
          <a:ext cx="2694090" cy="963580"/>
        </p:xfrm>
        <a:graphic>
          <a:graphicData uri="http://schemas.openxmlformats.org/presentationml/2006/ole">
            <mc:AlternateContent xmlns:mc="http://schemas.openxmlformats.org/markup-compatibility/2006">
              <mc:Choice xmlns:v="urn:schemas-microsoft-com:vml" Requires="v">
                <p:oleObj name="Equation" r:id="rId5" imgW="1308100" imgH="469900" progId="Equation.DSMT4">
                  <p:embed/>
                </p:oleObj>
              </mc:Choice>
              <mc:Fallback>
                <p:oleObj name="Equation" r:id="rId5" imgW="1308100" imgH="469900" progId="Equation.DSMT4">
                  <p:embed/>
                  <p:pic>
                    <p:nvPicPr>
                      <p:cNvPr id="25" name="Objeto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8525" y="4553194"/>
                        <a:ext cx="2694090" cy="963580"/>
                      </a:xfrm>
                      <a:prstGeom prst="rect">
                        <a:avLst/>
                      </a:prstGeom>
                      <a:noFill/>
                    </p:spPr>
                  </p:pic>
                </p:oleObj>
              </mc:Fallback>
            </mc:AlternateContent>
          </a:graphicData>
        </a:graphic>
      </p:graphicFrame>
      <p:sp>
        <p:nvSpPr>
          <p:cNvPr id="16" name="CuadroTexto 15"/>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7" name="Conector recto 16"/>
          <p:cNvCxnSpPr>
            <a:endCxn id="16"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8" name="Conector recto 17"/>
          <p:cNvCxnSpPr>
            <a:endCxn id="16"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9" name="Rectángulo 18"/>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0" name="Imagen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1" name="CuadroTexto 20"/>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8215760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225978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RESULTADOS</a:t>
            </a:r>
          </a:p>
        </p:txBody>
      </p:sp>
      <p:cxnSp>
        <p:nvCxnSpPr>
          <p:cNvPr id="11" name="Conector recto 10"/>
          <p:cNvCxnSpPr/>
          <p:nvPr/>
        </p:nvCxnSpPr>
        <p:spPr>
          <a:xfrm>
            <a:off x="866565" y="781050"/>
            <a:ext cx="2259786"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2259786"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970318"/>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Error aleatorio</a:t>
            </a:r>
          </a:p>
          <a:p>
            <a:pPr>
              <a:lnSpc>
                <a:spcPct val="150000"/>
              </a:lnSpc>
            </a:pPr>
            <a:r>
              <a:rPr lang="es-ES" dirty="0">
                <a:latin typeface="Arial" panose="020B0604020202020204" pitchFamily="34" charset="0"/>
                <a:cs typeface="Arial" panose="020B0604020202020204" pitchFamily="34" charset="0"/>
              </a:rPr>
              <a:t>Se calcula como la desviación típica de la repetibilidad s</a:t>
            </a:r>
            <a:r>
              <a:rPr lang="es-ES" baseline="-25000" dirty="0">
                <a:latin typeface="Arial" panose="020B0604020202020204" pitchFamily="34" charset="0"/>
                <a:cs typeface="Arial" panose="020B0604020202020204" pitchFamily="34" charset="0"/>
              </a:rPr>
              <a:t>r</a:t>
            </a:r>
            <a:r>
              <a:rPr lang="es-ES" dirty="0">
                <a:latin typeface="Arial" panose="020B0604020202020204" pitchFamily="34" charset="0"/>
                <a:cs typeface="Arial" panose="020B0604020202020204" pitchFamily="34" charset="0"/>
              </a:rPr>
              <a:t> utilizando la ecuación:</a:t>
            </a: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a:p>
            <a:pPr>
              <a:lnSpc>
                <a:spcPct val="150000"/>
              </a:lnSpc>
            </a:pPr>
            <a:r>
              <a:rPr lang="es-ES" dirty="0">
                <a:latin typeface="Arial" panose="020B0604020202020204" pitchFamily="34" charset="0"/>
                <a:cs typeface="Arial" panose="020B0604020202020204" pitchFamily="34" charset="0"/>
              </a:rPr>
              <a:t>n: número de mediciones</a:t>
            </a:r>
          </a:p>
          <a:p>
            <a:pPr>
              <a:lnSpc>
                <a:spcPct val="150000"/>
              </a:lnSpc>
            </a:pPr>
            <a:r>
              <a:rPr lang="es-ES" dirty="0">
                <a:latin typeface="Arial" panose="020B0604020202020204" pitchFamily="34" charset="0"/>
                <a:cs typeface="Arial" panose="020B0604020202020204" pitchFamily="34" charset="0"/>
              </a:rPr>
              <a:t>Como porcentaje, mediante el coeficiente de variación, CV, utilizando la ecuación:</a:t>
            </a:r>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Rectangle 4"/>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graphicFrame>
        <p:nvGraphicFramePr>
          <p:cNvPr id="23" name="Objeto 22"/>
          <p:cNvGraphicFramePr>
            <a:graphicFrameLocks noChangeAspect="1"/>
          </p:cNvGraphicFramePr>
          <p:nvPr>
            <p:extLst>
              <p:ext uri="{D42A27DB-BD31-4B8C-83A1-F6EECF244321}">
                <p14:modId xmlns:p14="http://schemas.microsoft.com/office/powerpoint/2010/main" val="3926687682"/>
              </p:ext>
            </p:extLst>
          </p:nvPr>
        </p:nvGraphicFramePr>
        <p:xfrm>
          <a:off x="1996458" y="2562062"/>
          <a:ext cx="2552942" cy="1412266"/>
        </p:xfrm>
        <a:graphic>
          <a:graphicData uri="http://schemas.openxmlformats.org/presentationml/2006/ole">
            <mc:AlternateContent xmlns:mc="http://schemas.openxmlformats.org/markup-compatibility/2006">
              <mc:Choice xmlns:v="urn:schemas-microsoft-com:vml" Requires="v">
                <p:oleObj name="Equation" r:id="rId3" imgW="1193760" imgH="660240" progId="Equation.DSMT4">
                  <p:embed/>
                </p:oleObj>
              </mc:Choice>
              <mc:Fallback>
                <p:oleObj name="Equation" r:id="rId3" imgW="1193760" imgH="660240" progId="Equation.DSMT4">
                  <p:embed/>
                  <p:pic>
                    <p:nvPicPr>
                      <p:cNvPr id="23" name="Objeto 22"/>
                      <p:cNvPicPr/>
                      <p:nvPr/>
                    </p:nvPicPr>
                    <p:blipFill>
                      <a:blip r:embed="rId4"/>
                      <a:stretch>
                        <a:fillRect/>
                      </a:stretch>
                    </p:blipFill>
                    <p:spPr>
                      <a:xfrm>
                        <a:off x="1996458" y="2562062"/>
                        <a:ext cx="2552942" cy="1412266"/>
                      </a:xfrm>
                      <a:prstGeom prst="rect">
                        <a:avLst/>
                      </a:prstGeom>
                    </p:spPr>
                  </p:pic>
                </p:oleObj>
              </mc:Fallback>
            </mc:AlternateContent>
          </a:graphicData>
        </a:graphic>
      </p:graphicFrame>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graphicFrame>
        <p:nvGraphicFramePr>
          <p:cNvPr id="3" name="Objeto 2"/>
          <p:cNvGraphicFramePr>
            <a:graphicFrameLocks noChangeAspect="1"/>
          </p:cNvGraphicFramePr>
          <p:nvPr>
            <p:extLst>
              <p:ext uri="{D42A27DB-BD31-4B8C-83A1-F6EECF244321}">
                <p14:modId xmlns:p14="http://schemas.microsoft.com/office/powerpoint/2010/main" val="1204506068"/>
              </p:ext>
            </p:extLst>
          </p:nvPr>
        </p:nvGraphicFramePr>
        <p:xfrm>
          <a:off x="2173242" y="5198200"/>
          <a:ext cx="1906218" cy="882880"/>
        </p:xfrm>
        <a:graphic>
          <a:graphicData uri="http://schemas.openxmlformats.org/presentationml/2006/ole">
            <mc:AlternateContent xmlns:mc="http://schemas.openxmlformats.org/markup-compatibility/2006">
              <mc:Choice xmlns:v="urn:schemas-microsoft-com:vml" Requires="v">
                <p:oleObj name="Equation" r:id="rId5" imgW="901309" imgH="418918" progId="Equation.DSMT4">
                  <p:embed/>
                </p:oleObj>
              </mc:Choice>
              <mc:Fallback>
                <p:oleObj name="Equation" r:id="rId5" imgW="901309" imgH="418918" progId="Equation.DSMT4">
                  <p:embed/>
                  <p:pic>
                    <p:nvPicPr>
                      <p:cNvPr id="3" name="Objeto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3242" y="5198200"/>
                        <a:ext cx="1906218" cy="882880"/>
                      </a:xfrm>
                      <a:prstGeom prst="rect">
                        <a:avLst/>
                      </a:prstGeom>
                      <a:noFill/>
                    </p:spPr>
                  </p:pic>
                </p:oleObj>
              </mc:Fallback>
            </mc:AlternateContent>
          </a:graphicData>
        </a:graphic>
      </p:graphicFrame>
      <p:sp>
        <p:nvSpPr>
          <p:cNvPr id="16" name="CuadroTexto 15"/>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7" name="Conector recto 16"/>
          <p:cNvCxnSpPr>
            <a:endCxn id="16"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8" name="Conector recto 17"/>
          <p:cNvCxnSpPr>
            <a:endCxn id="16"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9" name="Rectángulo 18"/>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0" name="Imagen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1" name="CuadroTexto 20"/>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41522047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87069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EVALUACIÓN DE RESULTADOS</a:t>
            </a:r>
          </a:p>
        </p:txBody>
      </p:sp>
      <p:cxnSp>
        <p:nvCxnSpPr>
          <p:cNvPr id="11" name="Conector recto 10"/>
          <p:cNvCxnSpPr/>
          <p:nvPr/>
        </p:nvCxnSpPr>
        <p:spPr>
          <a:xfrm>
            <a:off x="866565" y="781050"/>
            <a:ext cx="491938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91938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139321"/>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Magnitud de influencia</a:t>
            </a:r>
          </a:p>
          <a:p>
            <a:pPr>
              <a:lnSpc>
                <a:spcPct val="150000"/>
              </a:lnSpc>
            </a:pPr>
            <a:r>
              <a:rPr lang="es-ES" dirty="0">
                <a:latin typeface="Arial" panose="020B0604020202020204" pitchFamily="34" charset="0"/>
                <a:cs typeface="Arial" panose="020B0604020202020204" pitchFamily="34" charset="0"/>
              </a:rPr>
              <a:t>Magnitud que no es el mensurando pero que tiene un efecto sobre el resultado de la medición.</a:t>
            </a:r>
          </a:p>
          <a:p>
            <a:pPr>
              <a:lnSpc>
                <a:spcPct val="150000"/>
              </a:lnSpc>
            </a:pPr>
            <a:endParaRPr lang="es-ES" b="1" dirty="0">
              <a:latin typeface="Arial" panose="020B0604020202020204" pitchFamily="34" charset="0"/>
              <a:cs typeface="Arial" panose="020B0604020202020204" pitchFamily="34" charset="0"/>
            </a:endParaRPr>
          </a:p>
          <a:p>
            <a:pPr>
              <a:lnSpc>
                <a:spcPct val="150000"/>
              </a:lnSpc>
            </a:pPr>
            <a:endParaRPr lang="es-ES" b="1" dirty="0">
              <a:latin typeface="Arial" panose="020B0604020202020204" pitchFamily="34" charset="0"/>
              <a:cs typeface="Arial" panose="020B0604020202020204" pitchFamily="34" charset="0"/>
            </a:endParaRPr>
          </a:p>
          <a:p>
            <a:pPr>
              <a:lnSpc>
                <a:spcPct val="150000"/>
              </a:lnSpc>
            </a:pPr>
            <a:r>
              <a:rPr lang="es-ES" b="1" dirty="0">
                <a:latin typeface="Arial" panose="020B0604020202020204" pitchFamily="34" charset="0"/>
                <a:cs typeface="Arial" panose="020B0604020202020204" pitchFamily="34" charset="0"/>
              </a:rPr>
              <a:t>Ejemplo</a:t>
            </a:r>
          </a:p>
          <a:p>
            <a:pPr>
              <a:lnSpc>
                <a:spcPct val="150000"/>
              </a:lnSpc>
            </a:pPr>
            <a:r>
              <a:rPr lang="es-ES" dirty="0">
                <a:latin typeface="Arial" panose="020B0604020202020204" pitchFamily="34" charset="0"/>
                <a:cs typeface="Arial" panose="020B0604020202020204" pitchFamily="34" charset="0"/>
              </a:rPr>
              <a:t>¿Qué magnitudes de influencia existen en la medida de volumen?</a:t>
            </a:r>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Rectangle 4"/>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6" name="CuadroTexto 15"/>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7" name="Conector recto 16"/>
          <p:cNvCxnSpPr>
            <a:endCxn id="16"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8" name="Conector recto 17"/>
          <p:cNvCxnSpPr>
            <a:endCxn id="16"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9" name="Rectángulo 18"/>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0" name="Imagen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1" name="CuadroTexto 20"/>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1203217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2579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INTRODUCCIÓN</a:t>
            </a:r>
          </a:p>
        </p:txBody>
      </p:sp>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503523"/>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¿Cuál es el problema?</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Pipetas dispensación de volúmenes.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Calidad de los resultados del laboratorio.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Necesidad de cumplimiento de normativas: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Calibrar.</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Verificar</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Medir.</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Tolerancia del proceso → Definición de criterios A/R.</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20" name="CuadroTexto 1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21" name="Conector recto 20"/>
          <p:cNvCxnSpPr>
            <a:endCxn id="2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a:endCxn id="2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5" name="Rectángulo 14"/>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6" name="Imagen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7" name="CuadroTexto 16"/>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243942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87069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EVALUACIÓN DE RESULTADOS</a:t>
            </a:r>
          </a:p>
        </p:txBody>
      </p:sp>
      <p:cxnSp>
        <p:nvCxnSpPr>
          <p:cNvPr id="11" name="Conector recto 10"/>
          <p:cNvCxnSpPr/>
          <p:nvPr/>
        </p:nvCxnSpPr>
        <p:spPr>
          <a:xfrm>
            <a:off x="866565" y="781050"/>
            <a:ext cx="491938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91938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6601807"/>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Corrección de las medidas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No es posible efectuar las medidas con las magnitudes de influencia bajo control.</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Aplicar correcciones a los valores indicados.</a:t>
            </a:r>
          </a:p>
          <a:p>
            <a:pPr>
              <a:lnSpc>
                <a:spcPct val="150000"/>
              </a:lnSpc>
            </a:pPr>
            <a:r>
              <a:rPr lang="es-ES" sz="2400" b="1" dirty="0">
                <a:latin typeface="Arial" panose="020B0604020202020204" pitchFamily="34" charset="0"/>
                <a:cs typeface="Arial" panose="020B0604020202020204" pitchFamily="34" charset="0"/>
              </a:rPr>
              <a:t>La incertidumbre de medida</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Toda medida debe corregirse. La determinación de la corrección obliga a medir. </a:t>
            </a:r>
            <a:r>
              <a:rPr lang="es-ES" b="1" dirty="0">
                <a:latin typeface="Arial" panose="020B0604020202020204" pitchFamily="34" charset="0"/>
                <a:cs typeface="Arial" panose="020B0604020202020204" pitchFamily="34" charset="0"/>
              </a:rPr>
              <a:t>Medir → Corregir → Medir → Corregir</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Truncar el bucle supone corrección residual desconocida pero existe la posibilidad de acotarla.</a:t>
            </a:r>
          </a:p>
          <a:p>
            <a:pPr>
              <a:lnSpc>
                <a:spcPct val="150000"/>
              </a:lnSpc>
            </a:pPr>
            <a:r>
              <a:rPr lang="es-ES" dirty="0">
                <a:latin typeface="Arial" panose="020B0604020202020204" pitchFamily="34" charset="0"/>
                <a:cs typeface="Arial" panose="020B0604020202020204" pitchFamily="34" charset="0"/>
              </a:rPr>
              <a:t>“La incertidumbre de la medida es una cota superior del valor de la corrección residual.”</a:t>
            </a:r>
          </a:p>
          <a:p>
            <a:pPr>
              <a:lnSpc>
                <a:spcPct val="150000"/>
              </a:lnSpc>
            </a:pPr>
            <a:endParaRPr lang="es-ES" b="1"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Rectangle 4"/>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6" name="CuadroTexto 15"/>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7" name="Conector recto 16"/>
          <p:cNvCxnSpPr>
            <a:endCxn id="16"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8" name="Conector recto 17"/>
          <p:cNvCxnSpPr>
            <a:endCxn id="16"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22" name="Rectángulo 21"/>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3" name="Imagen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4" name="CuadroTexto 23"/>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9970545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87069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EVALUACIÓN DE RESULTADOS</a:t>
            </a:r>
          </a:p>
        </p:txBody>
      </p:sp>
      <p:cxnSp>
        <p:nvCxnSpPr>
          <p:cNvPr id="11" name="Conector recto 10"/>
          <p:cNvCxnSpPr/>
          <p:nvPr/>
        </p:nvCxnSpPr>
        <p:spPr>
          <a:xfrm>
            <a:off x="866565" y="781050"/>
            <a:ext cx="491938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91938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7294305"/>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La incertidumbre de medida en volumen</a:t>
            </a:r>
          </a:p>
          <a:p>
            <a:pPr>
              <a:lnSpc>
                <a:spcPct val="150000"/>
              </a:lnSpc>
            </a:pPr>
            <a:r>
              <a:rPr lang="es-ES" dirty="0">
                <a:latin typeface="Arial" panose="020B0604020202020204" pitchFamily="34" charset="0"/>
                <a:cs typeface="Arial" panose="020B0604020202020204" pitchFamily="34" charset="0"/>
              </a:rPr>
              <a:t>La calibración de un aparato dispensador 2 fuentes de incertidumbre:</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La incertidumbre del proceso de emisión: </a:t>
            </a:r>
            <a:r>
              <a:rPr lang="es-ES" b="1" dirty="0">
                <a:latin typeface="Arial" panose="020B0604020202020204" pitchFamily="34" charset="0"/>
                <a:cs typeface="Arial" panose="020B0604020202020204" pitchFamily="34" charset="0"/>
              </a:rPr>
              <a:t>instrumento</a:t>
            </a:r>
            <a:r>
              <a:rPr lang="es-ES" dirty="0">
                <a:latin typeface="Arial" panose="020B0604020202020204" pitchFamily="34" charset="0"/>
                <a:cs typeface="Arial" panose="020B0604020202020204" pitchFamily="34" charset="0"/>
              </a:rPr>
              <a:t>.</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La incertidumbre de medición del volumen emitido.</a:t>
            </a:r>
          </a:p>
          <a:p>
            <a:pPr>
              <a:lnSpc>
                <a:spcPct val="150000"/>
              </a:lnSpc>
            </a:pPr>
            <a:r>
              <a:rPr lang="es-ES" dirty="0">
                <a:latin typeface="Arial" panose="020B0604020202020204" pitchFamily="34" charset="0"/>
                <a:cs typeface="Arial" panose="020B0604020202020204" pitchFamily="34" charset="0"/>
              </a:rPr>
              <a:t>Contribuciones a la incertidumbre más relevantes en la medida de volumen: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Pesada: resolución balanza + </a:t>
            </a:r>
            <a:r>
              <a:rPr lang="es-ES" dirty="0" err="1">
                <a:latin typeface="Arial" panose="020B0604020202020204" pitchFamily="34" charset="0"/>
                <a:cs typeface="Arial" panose="020B0604020202020204" pitchFamily="34" charset="0"/>
              </a:rPr>
              <a:t>Ucal</a:t>
            </a:r>
            <a:r>
              <a:rPr lang="es-ES" dirty="0">
                <a:latin typeface="Arial" panose="020B0604020202020204" pitchFamily="34" charset="0"/>
                <a:cs typeface="Arial" panose="020B0604020202020204" pitchFamily="34" charset="0"/>
              </a:rPr>
              <a:t> balanza.</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IVAP: resolución, características físicas.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Operario: selección nominal, tiempo dispensación, manejo, etc.</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Condiciones ambientales.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Evaporación: aportación/corrección.</a:t>
            </a:r>
          </a:p>
          <a:p>
            <a:pPr>
              <a:lnSpc>
                <a:spcPct val="150000"/>
              </a:lnSpc>
            </a:pPr>
            <a:r>
              <a:rPr lang="es-ES" b="1" dirty="0">
                <a:latin typeface="Arial" panose="020B0604020202020204" pitchFamily="34" charset="0"/>
                <a:cs typeface="Arial" panose="020B0604020202020204" pitchFamily="34" charset="0"/>
              </a:rPr>
              <a:t>Ejemplo: 5 Medidas por dos operarios.</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Rectangle 4"/>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6" name="CuadroTexto 15"/>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7" name="Conector recto 16"/>
          <p:cNvCxnSpPr>
            <a:endCxn id="16"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8" name="Conector recto 17"/>
          <p:cNvCxnSpPr>
            <a:endCxn id="16"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9" name="Rectángulo 18"/>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0" name="Imagen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1" name="CuadroTexto 20"/>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1144385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p:cNvSpPr txBox="1"/>
          <p:nvPr/>
        </p:nvSpPr>
        <p:spPr>
          <a:xfrm>
            <a:off x="866565" y="781050"/>
            <a:ext cx="487069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EVALUACIÓN DE RESULTADOS</a:t>
            </a:r>
          </a:p>
        </p:txBody>
      </p:sp>
      <p:cxnSp>
        <p:nvCxnSpPr>
          <p:cNvPr id="16" name="Conector recto 15"/>
          <p:cNvCxnSpPr/>
          <p:nvPr/>
        </p:nvCxnSpPr>
        <p:spPr>
          <a:xfrm>
            <a:off x="866565" y="781050"/>
            <a:ext cx="506561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506561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3" name="CuadroTexto 12"/>
          <p:cNvSpPr txBox="1"/>
          <p:nvPr/>
        </p:nvSpPr>
        <p:spPr>
          <a:xfrm>
            <a:off x="228600" y="1711865"/>
            <a:ext cx="8187284" cy="3554819"/>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Cálculo de la evaporación. Corrección/Incertidumbre</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Diseño experimento.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Evaluación de los resultados.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Diseño del método de compensación.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Cálculo de la compensación por evaporación.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Cálculo de la componente de incertidumbre.</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a:lnSpc>
                <a:spcPct val="150000"/>
              </a:lnSpc>
            </a:pPr>
            <a:r>
              <a:rPr lang="es-ES" b="1" dirty="0">
                <a:latin typeface="Arial" panose="020B0604020202020204" pitchFamily="34" charset="0"/>
                <a:cs typeface="Arial" panose="020B0604020202020204" pitchFamily="34" charset="0"/>
              </a:rPr>
              <a:t>Práctica: 20 minutos</a:t>
            </a: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4" name="Conector recto 13"/>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2997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68833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REQUISITOS METROLÓGICOS</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4524315"/>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Criterios de aceptación y rechazo. Ensayo de usuario.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Los usuarios deberían establecer los errores sistemáticos y aleatorios máximos permisibles aceptables basados en el campo de utilización y los requisitos de exactitud.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Función de la </a:t>
            </a:r>
            <a:r>
              <a:rPr lang="es-ES" b="1" dirty="0">
                <a:latin typeface="Arial" panose="020B0604020202020204" pitchFamily="34" charset="0"/>
                <a:cs typeface="Arial" panose="020B0604020202020204" pitchFamily="34" charset="0"/>
              </a:rPr>
              <a:t>TOLERANCIA DEL PROCESO (¿Qué error puedo permitir?)</a:t>
            </a:r>
            <a:r>
              <a:rPr lang="es-ES" dirty="0">
                <a:latin typeface="Arial" panose="020B0604020202020204" pitchFamily="34" charset="0"/>
                <a:cs typeface="Arial" panose="020B0604020202020204" pitchFamily="34" charset="0"/>
              </a:rPr>
              <a:t>.</a:t>
            </a:r>
          </a:p>
          <a:p>
            <a:pPr marL="285750" indent="-285750">
              <a:lnSpc>
                <a:spcPct val="150000"/>
              </a:lnSpc>
              <a:buFont typeface="Arial" panose="020B0604020202020204" pitchFamily="34" charset="0"/>
              <a:buChar char="•"/>
            </a:pPr>
            <a:endParaRPr lang="es-ES" b="1" dirty="0">
              <a:solidFill>
                <a:srgbClr val="FF0000"/>
              </a:solidFill>
              <a:latin typeface="Arial" panose="020B0604020202020204" pitchFamily="34" charset="0"/>
              <a:cs typeface="Arial" panose="020B0604020202020204" pitchFamily="34" charset="0"/>
            </a:endParaRPr>
          </a:p>
          <a:p>
            <a:pPr>
              <a:lnSpc>
                <a:spcPct val="150000"/>
              </a:lnSpc>
            </a:pPr>
            <a:r>
              <a:rPr lang="es-ES" b="1" dirty="0">
                <a:latin typeface="Arial" panose="020B0604020202020204" pitchFamily="34" charset="0"/>
                <a:cs typeface="Arial" panose="020B0604020202020204" pitchFamily="34" charset="0"/>
              </a:rPr>
              <a:t>Ejemplo práctico: </a:t>
            </a:r>
          </a:p>
          <a:p>
            <a:pPr>
              <a:lnSpc>
                <a:spcPct val="150000"/>
              </a:lnSpc>
            </a:pPr>
            <a:r>
              <a:rPr lang="es-ES" dirty="0">
                <a:latin typeface="Arial" panose="020B0604020202020204" pitchFamily="34" charset="0"/>
                <a:cs typeface="Arial" panose="020B0604020202020204" pitchFamily="34" charset="0"/>
              </a:rPr>
              <a:t>Cumplimiento criterios ISO.</a:t>
            </a: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10034791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68833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REQUISITOS METROLÓGICOS</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5" y="1242715"/>
            <a:ext cx="7351003" cy="5355312"/>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Criterios de aceptación y rechazo. Ensayo de usuario.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Ensayos a intervalos regulares como parte de su control de equipos de ensayo o controles rutinarios de calidad analítica.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intervalo de tiempo es función:</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Los requisitos de exactitud del líquido emitido asumido.</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Frecuencia de uso.</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Nº operarios que utilizan la pipeta tipo pistón.</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Nº de dispensaciones realizadas en cada ocasión de uso.</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Naturaleza del líquido dispensado (corrosividad, poder de disolución, etc.).</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Recomendaciones fabricante.</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1115932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68833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REQUISITOS METROLÓGICOS</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4108817"/>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Criterios de aceptación y rechazo. Ensayo de usuario.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Los ensayos pueden realizarse:</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Gravimétricamente de acuerdo con la Norma ISO 8655-6</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Otros métodos: dimensional, comparación, etc.</a:t>
            </a:r>
            <a:endParaRPr lang="es-ES" dirty="0">
              <a:solidFill>
                <a:srgbClr val="FF0000"/>
              </a:solidFill>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Cuando se ensaya después del mantenimiento o reparación, se aplican los errores máximos permisibles establecidos en la parte aplicable de la Norma ISO 8655.</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15503263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2197653"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EVALUACIÓN</a:t>
            </a:r>
          </a:p>
        </p:txBody>
      </p:sp>
      <p:cxnSp>
        <p:nvCxnSpPr>
          <p:cNvPr id="11" name="Conector recto 10"/>
          <p:cNvCxnSpPr/>
          <p:nvPr/>
        </p:nvCxnSpPr>
        <p:spPr>
          <a:xfrm>
            <a:off x="866565" y="781050"/>
            <a:ext cx="2259786"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2259786"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139321"/>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Análisis de resultados</a:t>
            </a:r>
          </a:p>
          <a:p>
            <a:pPr>
              <a:lnSpc>
                <a:spcPct val="150000"/>
              </a:lnSpc>
            </a:pPr>
            <a:r>
              <a:rPr lang="es-ES" dirty="0">
                <a:latin typeface="Arial" panose="020B0604020202020204" pitchFamily="34" charset="0"/>
                <a:cs typeface="Arial" panose="020B0604020202020204" pitchFamily="34" charset="0"/>
              </a:rPr>
              <a:t>Los valores obtenidos de las ecuaciones pueden compararse directamente con los errores máximos permisibles especificados en la Norma ISO 8655 y no deben exceder estos valores especificados.</a:t>
            </a: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Rectangle 4"/>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6" name="CuadroTexto 15"/>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7" name="Conector recto 16"/>
          <p:cNvCxnSpPr>
            <a:endCxn id="16"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8" name="Conector recto 17"/>
          <p:cNvCxnSpPr>
            <a:endCxn id="16"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9" name="Rectángulo 18"/>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0" name="Imagen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1" name="CuadroTexto 20"/>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9281314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3670877"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DISEÑO DEL FORMATO</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480131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Requisitos del formato.</a:t>
            </a:r>
          </a:p>
          <a:p>
            <a:pPr>
              <a:lnSpc>
                <a:spcPct val="150000"/>
              </a:lnSpc>
            </a:pPr>
            <a:r>
              <a:rPr lang="es-ES" dirty="0">
                <a:latin typeface="Arial" panose="020B0604020202020204" pitchFamily="34" charset="0"/>
                <a:cs typeface="Arial" panose="020B0604020202020204" pitchFamily="34" charset="0"/>
              </a:rPr>
              <a:t>¿Qué información debe contener el formato de calibración?</a:t>
            </a:r>
          </a:p>
          <a:p>
            <a:pPr>
              <a:lnSpc>
                <a:spcPct val="150000"/>
              </a:lnSpc>
            </a:pPr>
            <a:r>
              <a:rPr lang="es-ES" dirty="0">
                <a:latin typeface="Arial" panose="020B0604020202020204" pitchFamily="34" charset="0"/>
                <a:cs typeface="Arial" panose="020B0604020202020204" pitchFamily="34" charset="0"/>
              </a:rPr>
              <a:t>Objetivo reproducibilidad de las medidas.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Condiciones medida: técnico, fecha, </a:t>
            </a:r>
            <a:r>
              <a:rPr lang="es-ES" dirty="0" err="1">
                <a:latin typeface="Arial" panose="020B0604020202020204" pitchFamily="34" charset="0"/>
                <a:cs typeface="Arial" panose="020B0604020202020204" pitchFamily="34" charset="0"/>
              </a:rPr>
              <a:t>Tª</a:t>
            </a:r>
            <a:r>
              <a:rPr lang="es-ES" dirty="0">
                <a:latin typeface="Arial" panose="020B0604020202020204" pitchFamily="34" charset="0"/>
                <a:cs typeface="Arial" panose="020B0604020202020204" pitchFamily="34" charset="0"/>
              </a:rPr>
              <a:t>, </a:t>
            </a:r>
            <a:r>
              <a:rPr lang="es-ES" dirty="0" err="1">
                <a:latin typeface="Arial" panose="020B0604020202020204" pitchFamily="34" charset="0"/>
                <a:cs typeface="Arial" panose="020B0604020202020204" pitchFamily="34" charset="0"/>
              </a:rPr>
              <a:t>Hr</a:t>
            </a:r>
            <a:r>
              <a:rPr lang="es-ES" dirty="0">
                <a:latin typeface="Arial" panose="020B0604020202020204" pitchFamily="34" charset="0"/>
                <a:cs typeface="Arial" panose="020B0604020202020204" pitchFamily="34" charset="0"/>
              </a:rPr>
              <a:t> y tiempo medida.</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Volumen seleccionado.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Secuencia de ensayo.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Mediciones masa → volumen.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Resultados: V, </a:t>
            </a:r>
            <a:r>
              <a:rPr lang="es-ES" dirty="0" err="1">
                <a:latin typeface="Arial" panose="020B0604020202020204" pitchFamily="34" charset="0"/>
                <a:cs typeface="Arial" panose="020B0604020202020204" pitchFamily="34" charset="0"/>
              </a:rPr>
              <a:t>ea</a:t>
            </a:r>
            <a:r>
              <a:rPr lang="es-ES" dirty="0">
                <a:latin typeface="Arial" panose="020B0604020202020204" pitchFamily="34" charset="0"/>
                <a:cs typeface="Arial" panose="020B0604020202020204" pitchFamily="34" charset="0"/>
              </a:rPr>
              <a:t>, es y/o U.</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Evaluación criterios A/R.</a:t>
            </a:r>
          </a:p>
          <a:p>
            <a:pPr>
              <a:lnSpc>
                <a:spcPct val="150000"/>
              </a:lnSpc>
            </a:pPr>
            <a:r>
              <a:rPr lang="es-ES" b="1" dirty="0">
                <a:latin typeface="Arial" panose="020B0604020202020204" pitchFamily="34" charset="0"/>
                <a:cs typeface="Arial" panose="020B0604020202020204" pitchFamily="34" charset="0"/>
              </a:rPr>
              <a:t>PRÁCTICA</a:t>
            </a:r>
          </a:p>
          <a:p>
            <a:pPr>
              <a:lnSpc>
                <a:spcPct val="150000"/>
              </a:lnSpc>
            </a:pPr>
            <a:r>
              <a:rPr lang="es-ES" dirty="0">
                <a:latin typeface="Arial" panose="020B0604020202020204" pitchFamily="34" charset="0"/>
                <a:cs typeface="Arial" panose="020B0604020202020204" pitchFamily="34" charset="0"/>
              </a:rPr>
              <a:t>Diseño del formato. (30 min)</a:t>
            </a: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07557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480131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Buenas prácticas</a:t>
            </a:r>
          </a:p>
          <a:p>
            <a:pPr>
              <a:lnSpc>
                <a:spcPct val="150000"/>
              </a:lnSpc>
            </a:pPr>
            <a:r>
              <a:rPr lang="es-ES" dirty="0">
                <a:latin typeface="Arial" panose="020B0604020202020204" pitchFamily="34" charset="0"/>
                <a:cs typeface="Arial" panose="020B0604020202020204" pitchFamily="34" charset="0"/>
              </a:rPr>
              <a:t>Para el proceso de pipeteado se recomiendan las siguientes acciones: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pipeteado operación delicada: formación y práctica.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Operar en el pistón de una pipeta automática de una manera suave y regular.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El manejo del pistón demasiado rápido: burbujas de aire.</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La pipeta en posición vertical cuando se aspira el líquido.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La profundidad a la que la punta debe ser sumergida varía. Seguir las recomendaciones del fabricante.</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Para mejorar la precisión, las pipetas son generalmente pre-humedecidas llenándolas varias veces. </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5" name="CuadroTexto 14"/>
          <p:cNvSpPr txBox="1"/>
          <p:nvPr/>
        </p:nvSpPr>
        <p:spPr>
          <a:xfrm>
            <a:off x="866565" y="781050"/>
            <a:ext cx="417133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REDUCCIÓN DE ERRORES</a:t>
            </a:r>
          </a:p>
        </p:txBody>
      </p:sp>
      <p:cxnSp>
        <p:nvCxnSpPr>
          <p:cNvPr id="16" name="Conector recto 15"/>
          <p:cNvCxnSpPr/>
          <p:nvPr/>
        </p:nvCxnSpPr>
        <p:spPr>
          <a:xfrm>
            <a:off x="866565" y="781050"/>
            <a:ext cx="506561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506561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42142492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5632311"/>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Buenas prácticas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Después de llenar la pipeta, mantener la punta sumergida entre 1 y 2 segundos.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Después de llenar la pipeta, las gotas que se adhieren a la punta deben ser cuidadosamente eliminadas. </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Comprobar que no hay pérdidas..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Para dispensar un líquido apoyar la punta de la pipeta contra la pared del recipiente receptor, en un ángulo aproximado de 30° a 45º.</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Utilizar, como mínimo, una punta para cada calibración. En el caso que se detecten residuos en la punta durante la serie de medidas, cambiar la punta y </a:t>
            </a:r>
            <a:r>
              <a:rPr lang="es-ES" dirty="0" err="1">
                <a:latin typeface="Arial" panose="020B0604020202020204" pitchFamily="34" charset="0"/>
                <a:cs typeface="Arial" panose="020B0604020202020204" pitchFamily="34" charset="0"/>
              </a:rPr>
              <a:t>prehumedecer</a:t>
            </a:r>
            <a:r>
              <a:rPr lang="es-ES" dirty="0">
                <a:latin typeface="Arial" panose="020B0604020202020204" pitchFamily="34" charset="0"/>
                <a:cs typeface="Arial" panose="020B0604020202020204" pitchFamily="34" charset="0"/>
              </a:rPr>
              <a:t>.</a:t>
            </a:r>
          </a:p>
          <a:p>
            <a:pPr>
              <a:lnSpc>
                <a:spcPct val="150000"/>
              </a:lnSpc>
            </a:pPr>
            <a:endParaRPr lang="es-ES" dirty="0">
              <a:latin typeface="Arial" panose="020B0604020202020204" pitchFamily="34" charset="0"/>
              <a:cs typeface="Arial" panose="020B0604020202020204" pitchFamily="34" charset="0"/>
            </a:endParaRPr>
          </a:p>
        </p:txBody>
      </p:sp>
      <p:sp>
        <p:nvSpPr>
          <p:cNvPr id="15" name="CuadroTexto 14"/>
          <p:cNvSpPr txBox="1"/>
          <p:nvPr/>
        </p:nvSpPr>
        <p:spPr>
          <a:xfrm>
            <a:off x="866565" y="781050"/>
            <a:ext cx="417133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REDUCCIÓN DE ERRORES</a:t>
            </a:r>
          </a:p>
        </p:txBody>
      </p:sp>
      <p:cxnSp>
        <p:nvCxnSpPr>
          <p:cNvPr id="16" name="Conector recto 15"/>
          <p:cNvCxnSpPr/>
          <p:nvPr/>
        </p:nvCxnSpPr>
        <p:spPr>
          <a:xfrm>
            <a:off x="866565" y="781050"/>
            <a:ext cx="506561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506561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854387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2579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INTRODUCCIÓN</a:t>
            </a:r>
          </a:p>
        </p:txBody>
      </p:sp>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000821"/>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Norma UNE-EN ISO 9001:2015</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Requisitos para un sistema de gestión de la calidad.</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Aplicación: todo tipo de organizaciones.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Objetivo satisfacción del cliente.</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Mejora continua.</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Necesidad de trazabilidad de las medidas.</a:t>
            </a:r>
          </a:p>
          <a:p>
            <a:endParaRPr lang="es-ES" dirty="0">
              <a:latin typeface="Arial" panose="020B0604020202020204" pitchFamily="34" charset="0"/>
              <a:cs typeface="Arial" panose="020B0604020202020204" pitchFamily="34" charset="0"/>
            </a:endParaRPr>
          </a:p>
        </p:txBody>
      </p:sp>
      <p:sp>
        <p:nvSpPr>
          <p:cNvPr id="15" name="CuadroTexto 14"/>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6" name="Conector recto 15"/>
          <p:cNvCxnSpPr>
            <a:endCxn id="15"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a:endCxn id="15"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87634064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417133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REDUCCIÓN DE ERORRES</a:t>
            </a:r>
          </a:p>
        </p:txBody>
      </p:sp>
      <p:cxnSp>
        <p:nvCxnSpPr>
          <p:cNvPr id="11" name="Conector recto 10"/>
          <p:cNvCxnSpPr/>
          <p:nvPr/>
        </p:nvCxnSpPr>
        <p:spPr>
          <a:xfrm>
            <a:off x="866565" y="781050"/>
            <a:ext cx="409180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09180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577850"/>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Funcionamiento</a:t>
            </a:r>
            <a:endParaRPr lang="es-ES" dirty="0">
              <a:latin typeface="Arial" panose="020B0604020202020204" pitchFamily="34" charset="0"/>
              <a:cs typeface="Arial" panose="020B0604020202020204" pitchFamily="34" charset="0"/>
            </a:endParaRPr>
          </a:p>
        </p:txBody>
      </p:sp>
      <p:pic>
        <p:nvPicPr>
          <p:cNvPr id="15" name="Imagen 14" descr="\\192.168.1.99\comun$\USUARIOS\salvador.puig\CALIDAD\LABORATORIO\FORMACIÓN\Curso volumen ainia\2016-01-20\Funcionamiento IVAP.jpg"/>
          <p:cNvPicPr/>
          <p:nvPr/>
        </p:nvPicPr>
        <p:blipFill rotWithShape="1">
          <a:blip r:embed="rId3">
            <a:extLst>
              <a:ext uri="{28A0092B-C50C-407E-A947-70E740481C1C}">
                <a14:useLocalDpi xmlns:a14="http://schemas.microsoft.com/office/drawing/2010/main" val="0"/>
              </a:ext>
            </a:extLst>
          </a:blip>
          <a:srcRect l="1426" t="1990" r="1875" b="1544"/>
          <a:stretch/>
        </p:blipFill>
        <p:spPr bwMode="auto">
          <a:xfrm>
            <a:off x="2524259" y="2058015"/>
            <a:ext cx="7006107" cy="4110965"/>
          </a:xfrm>
          <a:prstGeom prst="rect">
            <a:avLst/>
          </a:prstGeom>
          <a:ln>
            <a:noFill/>
          </a:ln>
          <a:effectLst>
            <a:outerShdw blurRad="292100" dist="139700" dir="2700000" algn="tl" rotWithShape="0">
              <a:srgbClr val="333333">
                <a:alpha val="65000"/>
              </a:srgbClr>
            </a:outerShdw>
          </a:effectLst>
        </p:spPr>
      </p:pic>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6" name="Conector recto 15"/>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7" name="Conector recto 16"/>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8" name="Rectángulo 17"/>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9" name="Imagen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0" name="CuadroTexto 19"/>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422386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3416320"/>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Ensayo de supuestos</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Nº Medidas.</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Diferentes usuarios.</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Diferentes balanzas.</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Pipetas.</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Método de pipeteado (libre/buenas prácticas)</a:t>
            </a:r>
          </a:p>
        </p:txBody>
      </p:sp>
      <p:sp>
        <p:nvSpPr>
          <p:cNvPr id="15" name="CuadroTexto 14"/>
          <p:cNvSpPr txBox="1"/>
          <p:nvPr/>
        </p:nvSpPr>
        <p:spPr>
          <a:xfrm>
            <a:off x="866565" y="781050"/>
            <a:ext cx="315464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EXPERIMENTACIÓN</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164184619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577850"/>
          </a:xfrm>
          <a:prstGeom prst="rect">
            <a:avLst/>
          </a:prstGeom>
          <a:noFill/>
        </p:spPr>
        <p:txBody>
          <a:bodyPr wrap="square" rtlCol="0">
            <a:spAutoFit/>
          </a:bodyPr>
          <a:lstStyle/>
          <a:p>
            <a:pPr>
              <a:lnSpc>
                <a:spcPct val="150000"/>
              </a:lnSpc>
            </a:pPr>
            <a:r>
              <a:rPr lang="es-ES" sz="2400" dirty="0">
                <a:latin typeface="Arial" panose="020B0604020202020204" pitchFamily="34" charset="0"/>
                <a:cs typeface="Arial" panose="020B0604020202020204" pitchFamily="34" charset="0"/>
              </a:rPr>
              <a:t>Ejercicio práctico de verificación de pipetas.</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5" name="CuadroTexto 14"/>
          <p:cNvSpPr txBox="1"/>
          <p:nvPr/>
        </p:nvSpPr>
        <p:spPr>
          <a:xfrm>
            <a:off x="866565" y="781050"/>
            <a:ext cx="2340705"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CALIBRACIÓN</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2732668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9003B">
                <a:alpha val="86000"/>
              </a:srgbClr>
            </a:gs>
            <a:gs pos="46000">
              <a:srgbClr val="99003B">
                <a:alpha val="97000"/>
              </a:srgbClr>
            </a:gs>
            <a:gs pos="75000">
              <a:srgbClr val="99003B"/>
            </a:gs>
            <a:gs pos="100000">
              <a:srgbClr val="99003B"/>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Rectángulo redondeado 4"/>
          <p:cNvSpPr/>
          <p:nvPr/>
        </p:nvSpPr>
        <p:spPr>
          <a:xfrm>
            <a:off x="656253" y="3247051"/>
            <a:ext cx="10879493" cy="16795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9" name="Conector recto 8"/>
          <p:cNvCxnSpPr/>
          <p:nvPr/>
        </p:nvCxnSpPr>
        <p:spPr>
          <a:xfrm>
            <a:off x="4637314" y="3331025"/>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0" name="Conector recto 9"/>
          <p:cNvCxnSpPr/>
          <p:nvPr/>
        </p:nvCxnSpPr>
        <p:spPr>
          <a:xfrm>
            <a:off x="8969828" y="3331026"/>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1147664" y="3331025"/>
            <a:ext cx="3340359" cy="1384995"/>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Calibración de pipetas según ISO 8655 e ISO 17025</a:t>
            </a:r>
          </a:p>
        </p:txBody>
      </p:sp>
      <p:sp>
        <p:nvSpPr>
          <p:cNvPr id="12" name="CuadroTexto 11"/>
          <p:cNvSpPr txBox="1"/>
          <p:nvPr/>
        </p:nvSpPr>
        <p:spPr>
          <a:xfrm>
            <a:off x="4855027" y="3331025"/>
            <a:ext cx="3931107" cy="1384995"/>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CALIBRACIÓN: INTERPRETACIÓN DEL CERTIFICADO</a:t>
            </a:r>
          </a:p>
        </p:txBody>
      </p:sp>
      <p:sp>
        <p:nvSpPr>
          <p:cNvPr id="13" name="CuadroTexto 12"/>
          <p:cNvSpPr txBox="1"/>
          <p:nvPr/>
        </p:nvSpPr>
        <p:spPr>
          <a:xfrm>
            <a:off x="8969828" y="3421627"/>
            <a:ext cx="2382226" cy="646331"/>
          </a:xfrm>
          <a:prstGeom prst="rect">
            <a:avLst/>
          </a:prstGeom>
          <a:noFill/>
        </p:spPr>
        <p:txBody>
          <a:bodyPr wrap="square" rtlCol="0">
            <a:spAutoFit/>
          </a:bodyPr>
          <a:lstStyle/>
          <a:p>
            <a:pPr algn="r"/>
            <a:r>
              <a:rPr lang="es-ES" b="1" dirty="0">
                <a:latin typeface="Arial" panose="020B0604020202020204" pitchFamily="34" charset="0"/>
                <a:cs typeface="Arial" panose="020B0604020202020204" pitchFamily="34" charset="0"/>
              </a:rPr>
              <a:t>Formación del área de volumen </a:t>
            </a:r>
          </a:p>
        </p:txBody>
      </p:sp>
    </p:spTree>
    <p:extLst>
      <p:ext uri="{BB962C8B-B14F-4D97-AF65-F5344CB8AC3E}">
        <p14:creationId xmlns:p14="http://schemas.microsoft.com/office/powerpoint/2010/main" val="1030475979"/>
      </p:ext>
    </p:extLst>
  </p:cSld>
  <p:clrMapOvr>
    <a:overrideClrMapping bg1="lt1" tx1="dk1" bg2="lt2" tx2="dk2" accent1="accent1" accent2="accent2" accent3="accent3" accent4="accent4" accent5="accent5" accent6="accent6" hlink="hlink" folHlink="folHlink"/>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551388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EL CERTIFICADO DE CALIBRACIÓN</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5770811"/>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Identificación del equipo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Objeto.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Marca.</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Modelo.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Identificación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Solicitante.</a:t>
            </a:r>
          </a:p>
          <a:p>
            <a:pPr>
              <a:lnSpc>
                <a:spcPct val="150000"/>
              </a:lnSpc>
            </a:pPr>
            <a:r>
              <a:rPr lang="es-ES" sz="2400" b="1" dirty="0">
                <a:latin typeface="Arial" panose="020B0604020202020204" pitchFamily="34" charset="0"/>
                <a:cs typeface="Arial" panose="020B0604020202020204" pitchFamily="34" charset="0"/>
              </a:rPr>
              <a:t>Información calibración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Número de certificado.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Marca (Acreditación).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Fecha calibración y fecha emisión.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Responsable.</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7815783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551388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EL CERTIFICADO DE CALIBRACIÓN</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49087" y="1404716"/>
            <a:ext cx="7351003" cy="5078313"/>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Procedimiento de medida</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Procedimiento empleado.</a:t>
            </a:r>
          </a:p>
          <a:p>
            <a:pPr>
              <a:lnSpc>
                <a:spcPct val="150000"/>
              </a:lnSpc>
            </a:pPr>
            <a:r>
              <a:rPr lang="es-ES" sz="2400" b="1" dirty="0">
                <a:latin typeface="Arial" panose="020B0604020202020204" pitchFamily="34" charset="0"/>
                <a:cs typeface="Arial" panose="020B0604020202020204" pitchFamily="34" charset="0"/>
              </a:rPr>
              <a:t>Condiciones ambientales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Información de las condiciones ambientales durante la calibración.</a:t>
            </a:r>
          </a:p>
          <a:p>
            <a:pPr>
              <a:lnSpc>
                <a:spcPct val="150000"/>
              </a:lnSpc>
            </a:pPr>
            <a:r>
              <a:rPr lang="es-ES" sz="2400" b="1" dirty="0">
                <a:latin typeface="Arial" panose="020B0604020202020204" pitchFamily="34" charset="0"/>
                <a:cs typeface="Arial" panose="020B0604020202020204" pitchFamily="34" charset="0"/>
              </a:rPr>
              <a:t>Condiciones calibración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Características del instrumento.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Patrones de trabajo.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Medios y localización.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Incertidumbre y </a:t>
            </a:r>
            <a:r>
              <a:rPr lang="es-ES" b="1" dirty="0">
                <a:latin typeface="Arial" panose="020B0604020202020204" pitchFamily="34" charset="0"/>
                <a:cs typeface="Arial" panose="020B0604020202020204" pitchFamily="34" charset="0"/>
              </a:rPr>
              <a:t>trazabilidad</a:t>
            </a:r>
            <a:r>
              <a:rPr lang="es-ES" dirty="0">
                <a:latin typeface="Arial" panose="020B0604020202020204" pitchFamily="34" charset="0"/>
                <a:cs typeface="Arial" panose="020B0604020202020204" pitchFamily="34" charset="0"/>
              </a:rPr>
              <a:t>.</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p:txBody>
      </p: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32711051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551388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EL CERTIFICADO DE CALIBRACIÓN</a:t>
            </a:r>
          </a:p>
        </p:txBody>
      </p:sp>
      <p:cxnSp>
        <p:nvCxnSpPr>
          <p:cNvPr id="11" name="Conector recto 10"/>
          <p:cNvCxnSpPr/>
          <p:nvPr/>
        </p:nvCxnSpPr>
        <p:spPr>
          <a:xfrm>
            <a:off x="866565" y="78105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4594077"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703955" y="1316403"/>
            <a:ext cx="7351003" cy="5632311"/>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Resultados de la calibración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Error.</a:t>
            </a:r>
          </a:p>
          <a:p>
            <a:pPr marL="285750" indent="-285750">
              <a:lnSpc>
                <a:spcPct val="150000"/>
              </a:lnSpc>
              <a:buFont typeface="Arial" panose="020B0604020202020204" pitchFamily="34" charset="0"/>
              <a:buChar char="•"/>
            </a:pPr>
            <a:r>
              <a:rPr lang="es-ES" b="1" dirty="0">
                <a:latin typeface="Arial" panose="020B0604020202020204" pitchFamily="34" charset="0"/>
                <a:cs typeface="Arial" panose="020B0604020202020204" pitchFamily="34" charset="0"/>
              </a:rPr>
              <a:t>Incertidumbre.</a:t>
            </a:r>
          </a:p>
          <a:p>
            <a:pPr marL="285750" indent="-285750">
              <a:lnSpc>
                <a:spcPct val="150000"/>
              </a:lnSpc>
              <a:buFont typeface="Arial" panose="020B0604020202020204" pitchFamily="34" charset="0"/>
              <a:buChar char="•"/>
            </a:pPr>
            <a:r>
              <a:rPr lang="es-ES" b="1" dirty="0">
                <a:latin typeface="Arial" panose="020B0604020202020204" pitchFamily="34" charset="0"/>
                <a:cs typeface="Arial" panose="020B0604020202020204" pitchFamily="34" charset="0"/>
              </a:rPr>
              <a:t>Factor de cobertura</a:t>
            </a:r>
            <a:r>
              <a:rPr lang="es-ES" dirty="0">
                <a:latin typeface="Arial" panose="020B0604020202020204" pitchFamily="34" charset="0"/>
                <a:cs typeface="Arial" panose="020B0604020202020204" pitchFamily="34" charset="0"/>
              </a:rPr>
              <a:t>.</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Gráficos.</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a:lnSpc>
                <a:spcPct val="150000"/>
              </a:lnSpc>
            </a:pPr>
            <a:r>
              <a:rPr lang="es-ES" b="1" dirty="0">
                <a:latin typeface="Arial" panose="020B0604020202020204" pitchFamily="34" charset="0"/>
                <a:cs typeface="Arial" panose="020B0604020202020204" pitchFamily="34" charset="0"/>
              </a:rPr>
              <a:t>Ejemplo.</a:t>
            </a:r>
          </a:p>
          <a:p>
            <a:pPr>
              <a:lnSpc>
                <a:spcPct val="150000"/>
              </a:lnSpc>
            </a:pPr>
            <a:r>
              <a:rPr lang="es-ES" dirty="0">
                <a:latin typeface="Arial" panose="020B0604020202020204" pitchFamily="34" charset="0"/>
                <a:cs typeface="Arial" panose="020B0604020202020204" pitchFamily="34" charset="0"/>
              </a:rPr>
              <a:t>¿Es correcta la selección de la balanza en función de su incertidumbre de calibración?</a:t>
            </a:r>
          </a:p>
          <a:p>
            <a:pPr>
              <a:lnSpc>
                <a:spcPct val="150000"/>
              </a:lnSpc>
            </a:pPr>
            <a:r>
              <a:rPr lang="es-ES" dirty="0">
                <a:latin typeface="Arial" panose="020B0604020202020204" pitchFamily="34" charset="0"/>
                <a:cs typeface="Arial" panose="020B0604020202020204" pitchFamily="34" charset="0"/>
              </a:rPr>
              <a:t>¿Cómo podemos influir en la incertidumbre de calibración de la balanza?</a:t>
            </a: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s-ES"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5" name="Conector recto 14"/>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14827364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9003B">
                <a:alpha val="86000"/>
              </a:srgbClr>
            </a:gs>
            <a:gs pos="46000">
              <a:srgbClr val="99003B">
                <a:alpha val="97000"/>
              </a:srgbClr>
            </a:gs>
            <a:gs pos="75000">
              <a:srgbClr val="99003B"/>
            </a:gs>
            <a:gs pos="100000">
              <a:srgbClr val="99003B"/>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Rectángulo redondeado 4"/>
          <p:cNvSpPr/>
          <p:nvPr/>
        </p:nvSpPr>
        <p:spPr>
          <a:xfrm>
            <a:off x="656253" y="3247051"/>
            <a:ext cx="10879493" cy="1679510"/>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9" name="Conector recto 8"/>
          <p:cNvCxnSpPr/>
          <p:nvPr/>
        </p:nvCxnSpPr>
        <p:spPr>
          <a:xfrm>
            <a:off x="4637314" y="3331025"/>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0" name="Conector recto 9"/>
          <p:cNvCxnSpPr/>
          <p:nvPr/>
        </p:nvCxnSpPr>
        <p:spPr>
          <a:xfrm>
            <a:off x="8969828" y="3331026"/>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1147664" y="3331025"/>
            <a:ext cx="3340359" cy="1384995"/>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Calibración de pipetas según ISO 8655 e ISO 17025</a:t>
            </a:r>
          </a:p>
        </p:txBody>
      </p:sp>
      <p:sp>
        <p:nvSpPr>
          <p:cNvPr id="12" name="CuadroTexto 11"/>
          <p:cNvSpPr txBox="1"/>
          <p:nvPr/>
        </p:nvSpPr>
        <p:spPr>
          <a:xfrm>
            <a:off x="4855027" y="3331025"/>
            <a:ext cx="3340359" cy="954107"/>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VALIDACIÓN DEL MÉTODO</a:t>
            </a:r>
          </a:p>
        </p:txBody>
      </p:sp>
      <p:sp>
        <p:nvSpPr>
          <p:cNvPr id="13" name="CuadroTexto 12"/>
          <p:cNvSpPr txBox="1"/>
          <p:nvPr/>
        </p:nvSpPr>
        <p:spPr>
          <a:xfrm>
            <a:off x="9061674" y="4196253"/>
            <a:ext cx="2382226" cy="646331"/>
          </a:xfrm>
          <a:prstGeom prst="rect">
            <a:avLst/>
          </a:prstGeom>
          <a:noFill/>
        </p:spPr>
        <p:txBody>
          <a:bodyPr wrap="square" rtlCol="0">
            <a:spAutoFit/>
          </a:bodyPr>
          <a:lstStyle/>
          <a:p>
            <a:pPr algn="r"/>
            <a:r>
              <a:rPr lang="es-ES" b="1" dirty="0">
                <a:latin typeface="Arial" panose="020B0604020202020204" pitchFamily="34" charset="0"/>
                <a:cs typeface="Arial" panose="020B0604020202020204" pitchFamily="34" charset="0"/>
              </a:rPr>
              <a:t>Formación del área de volumen </a:t>
            </a:r>
          </a:p>
        </p:txBody>
      </p:sp>
    </p:spTree>
    <p:extLst>
      <p:ext uri="{BB962C8B-B14F-4D97-AF65-F5344CB8AC3E}">
        <p14:creationId xmlns:p14="http://schemas.microsoft.com/office/powerpoint/2010/main" val="1476688842"/>
      </p:ext>
    </p:extLst>
  </p:cSld>
  <p:clrMapOvr>
    <a:overrideClrMapping bg1="lt1" tx1="dk1" bg2="lt2" tx2="dk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480131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Desarrollo del procedimiento</a:t>
            </a:r>
          </a:p>
          <a:p>
            <a:pPr>
              <a:lnSpc>
                <a:spcPct val="150000"/>
              </a:lnSpc>
            </a:pPr>
            <a:r>
              <a:rPr lang="es-ES" dirty="0">
                <a:latin typeface="Arial" panose="020B0604020202020204" pitchFamily="34" charset="0"/>
                <a:cs typeface="Arial" panose="020B0604020202020204" pitchFamily="34" charset="0"/>
              </a:rPr>
              <a:t>Debemos desarrollar un procedimiento en el que se defina la secuencia trabajos para la calibración de una pipeta.</a:t>
            </a:r>
          </a:p>
          <a:p>
            <a:pPr>
              <a:lnSpc>
                <a:spcPct val="150000"/>
              </a:lnSpc>
            </a:pPr>
            <a:r>
              <a:rPr lang="es-ES" dirty="0">
                <a:latin typeface="Arial" panose="020B0604020202020204" pitchFamily="34" charset="0"/>
                <a:cs typeface="Arial" panose="020B0604020202020204" pitchFamily="34" charset="0"/>
              </a:rPr>
              <a:t>Se deben tener en cuenta:</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Materiales y equipos.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Condiciones ambientales.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Operaciones previas.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Volúmenes a ensayar.</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Número de pipeteados.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Cálculos.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Evaluación de resultados. </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5" name="CuadroTexto 14"/>
          <p:cNvSpPr txBox="1"/>
          <p:nvPr/>
        </p:nvSpPr>
        <p:spPr>
          <a:xfrm>
            <a:off x="866565" y="781050"/>
            <a:ext cx="4201471"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VALIDACIÓN DEL MÉTODO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2303965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480131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Diseño del formato de medida </a:t>
            </a:r>
          </a:p>
          <a:p>
            <a:pPr>
              <a:lnSpc>
                <a:spcPct val="150000"/>
              </a:lnSpc>
            </a:pPr>
            <a:r>
              <a:rPr lang="es-ES" dirty="0">
                <a:latin typeface="Arial" panose="020B0604020202020204" pitchFamily="34" charset="0"/>
                <a:cs typeface="Arial" panose="020B0604020202020204" pitchFamily="34" charset="0"/>
              </a:rPr>
              <a:t>Diseño de un formato que guíe al operario en la realización de los trabajos.</a:t>
            </a:r>
          </a:p>
          <a:p>
            <a:pPr>
              <a:lnSpc>
                <a:spcPct val="150000"/>
              </a:lnSpc>
            </a:pPr>
            <a:r>
              <a:rPr lang="es-ES" dirty="0">
                <a:latin typeface="Arial" panose="020B0604020202020204" pitchFamily="34" charset="0"/>
                <a:cs typeface="Arial" panose="020B0604020202020204" pitchFamily="34" charset="0"/>
              </a:rPr>
              <a:t>Se deben tener en cuenta:</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Materiales y equipos.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Condiciones ambientales.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Operaciones previas.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Volúmenes a ensayar.</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Número de pipeteados.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Cálculos.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Evaluación de resultados.</a:t>
            </a:r>
          </a:p>
        </p:txBody>
      </p:sp>
      <p:sp>
        <p:nvSpPr>
          <p:cNvPr id="15" name="CuadroTexto 14"/>
          <p:cNvSpPr txBox="1"/>
          <p:nvPr/>
        </p:nvSpPr>
        <p:spPr>
          <a:xfrm>
            <a:off x="866565" y="781050"/>
            <a:ext cx="4201471"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VALIDACIÓN DEL MÉTODO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823672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2579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INTRODUCCIÓN</a:t>
            </a:r>
          </a:p>
        </p:txBody>
      </p:sp>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7351003" cy="3831818"/>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Norma UNE-EN ISO/IEC 17025:2017</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Familia ISO 9001.</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Requisitos técnicos.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Aplicación: laboratorios de ensayo/calibración.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Necesidad de instrumentos de medida calibrados.</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Procedimientos de calibración.</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Criterios de aceptación y rechazo.</a:t>
            </a:r>
          </a:p>
          <a:p>
            <a:pPr marL="285750"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Informes de resultados (certificados de calibración).</a:t>
            </a:r>
          </a:p>
          <a:p>
            <a:endParaRPr lang="es-ES"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5" name="CuadroTexto 14"/>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6" name="Conector recto 15"/>
          <p:cNvCxnSpPr>
            <a:endCxn id="15"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a:endCxn id="15"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7418984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1477328"/>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Validación del formato</a:t>
            </a:r>
          </a:p>
          <a:p>
            <a:pPr>
              <a:lnSpc>
                <a:spcPct val="150000"/>
              </a:lnSpc>
            </a:pPr>
            <a:r>
              <a:rPr lang="es-ES" dirty="0">
                <a:latin typeface="Arial" panose="020B0604020202020204" pitchFamily="34" charset="0"/>
                <a:cs typeface="Arial" panose="020B0604020202020204" pitchFamily="34" charset="0"/>
              </a:rPr>
              <a:t>Validación manual del formato de medida, en la que se comprueben los cálculos que desarrolla el formato.</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5" name="CuadroTexto 14"/>
          <p:cNvSpPr txBox="1"/>
          <p:nvPr/>
        </p:nvSpPr>
        <p:spPr>
          <a:xfrm>
            <a:off x="866565" y="781050"/>
            <a:ext cx="4201471"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VALIDACIÓN DEL MÉTODO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133204311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2723823"/>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Interpretación de certificados</a:t>
            </a:r>
          </a:p>
          <a:p>
            <a:pPr>
              <a:lnSpc>
                <a:spcPct val="150000"/>
              </a:lnSpc>
            </a:pPr>
            <a:r>
              <a:rPr lang="es-ES" dirty="0">
                <a:latin typeface="Arial" panose="020B0604020202020204" pitchFamily="34" charset="0"/>
                <a:cs typeface="Arial" panose="020B0604020202020204" pitchFamily="34" charset="0"/>
              </a:rPr>
              <a:t>Interpretación de los resultados obtenidos en los certificados de calibración externos: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Balanzas.</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IVAP</a:t>
            </a:r>
          </a:p>
          <a:p>
            <a:pPr>
              <a:lnSpc>
                <a:spcPct val="150000"/>
              </a:lnSpc>
            </a:pPr>
            <a:endParaRPr lang="es-ES" dirty="0">
              <a:latin typeface="Arial" panose="020B0604020202020204" pitchFamily="34" charset="0"/>
              <a:cs typeface="Arial" panose="020B0604020202020204" pitchFamily="34" charset="0"/>
            </a:endParaRPr>
          </a:p>
        </p:txBody>
      </p:sp>
      <p:sp>
        <p:nvSpPr>
          <p:cNvPr id="15" name="CuadroTexto 14"/>
          <p:cNvSpPr txBox="1"/>
          <p:nvPr/>
        </p:nvSpPr>
        <p:spPr>
          <a:xfrm>
            <a:off x="866565" y="781050"/>
            <a:ext cx="4201471"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VALIDACIÓN DEL MÉTODO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73335725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4385816"/>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Validación del método</a:t>
            </a:r>
          </a:p>
          <a:p>
            <a:pPr>
              <a:lnSpc>
                <a:spcPct val="150000"/>
              </a:lnSpc>
            </a:pPr>
            <a:r>
              <a:rPr lang="es-ES" dirty="0">
                <a:latin typeface="Arial" panose="020B0604020202020204" pitchFamily="34" charset="0"/>
                <a:cs typeface="Arial" panose="020B0604020202020204" pitchFamily="34" charset="0"/>
              </a:rPr>
              <a:t>Diseño de la sistemática para la evaluación de la robustez del método:</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Validación externa: enfrentar resultados de calibración externa vs calibración interna.</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Validación interna: aseguramiento de la calidad entre técnicos de calibración.</a:t>
            </a:r>
          </a:p>
          <a:p>
            <a:pPr marL="742950" lvl="1" indent="-285750">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Controles de calidad de las medidas: evaluación en tiempo real de la calidad de las medidas en el formato de calibración.</a:t>
            </a: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p:txBody>
      </p:sp>
      <p:sp>
        <p:nvSpPr>
          <p:cNvPr id="15" name="CuadroTexto 14"/>
          <p:cNvSpPr txBox="1"/>
          <p:nvPr/>
        </p:nvSpPr>
        <p:spPr>
          <a:xfrm>
            <a:off x="866565" y="781050"/>
            <a:ext cx="4201471"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VALIDACIÓN DEL MÉTODO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19416759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4616648"/>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Expresión validación</a:t>
            </a:r>
          </a:p>
          <a:p>
            <a:pPr>
              <a:lnSpc>
                <a:spcPct val="150000"/>
              </a:lnSpc>
            </a:pPr>
            <a:r>
              <a:rPr lang="es-ES" dirty="0">
                <a:latin typeface="Arial" panose="020B0604020202020204" pitchFamily="34" charset="0"/>
                <a:cs typeface="Arial" panose="020B0604020202020204" pitchFamily="34" charset="0"/>
              </a:rPr>
              <a:t>Se utiliza la expresión del error normalizado:</a:t>
            </a: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a:p>
            <a:pPr>
              <a:lnSpc>
                <a:spcPct val="150000"/>
              </a:lnSpc>
            </a:pPr>
            <a:endParaRPr lang="es-ES" dirty="0">
              <a:latin typeface="Arial" panose="020B0604020202020204" pitchFamily="34" charset="0"/>
              <a:cs typeface="Arial" panose="020B0604020202020204" pitchFamily="34" charset="0"/>
            </a:endParaRPr>
          </a:p>
          <a:p>
            <a:pPr>
              <a:lnSpc>
                <a:spcPct val="150000"/>
              </a:lnSpc>
            </a:pPr>
            <a:r>
              <a:rPr lang="es-ES" dirty="0">
                <a:latin typeface="Arial" panose="020B0604020202020204" pitchFamily="34" charset="0"/>
                <a:cs typeface="Arial" panose="020B0604020202020204" pitchFamily="34" charset="0"/>
              </a:rPr>
              <a:t>*Se pueden modificar partes de la expresión en función de las necesidades, más o menos restrictivas.</a:t>
            </a:r>
          </a:p>
          <a:p>
            <a:pPr>
              <a:lnSpc>
                <a:spcPct val="150000"/>
              </a:lnSpc>
            </a:pPr>
            <a:endParaRPr lang="es-ES" dirty="0">
              <a:latin typeface="Arial" panose="020B0604020202020204" pitchFamily="34" charset="0"/>
              <a:cs typeface="Arial" panose="020B0604020202020204" pitchFamily="34" charset="0"/>
            </a:endParaRPr>
          </a:p>
          <a:p>
            <a:pPr>
              <a:lnSpc>
                <a:spcPct val="150000"/>
              </a:lnSpc>
            </a:pPr>
            <a:r>
              <a:rPr lang="en-US" sz="1400" dirty="0">
                <a:latin typeface="Arial" panose="020B0604020202020204" pitchFamily="34" charset="0"/>
                <a:cs typeface="Arial" panose="020B0604020202020204" pitchFamily="34" charset="0"/>
              </a:rPr>
              <a:t>Fuente: ISO 13528:2005 “Statistical methods for use in proficiency testing by </a:t>
            </a:r>
            <a:r>
              <a:rPr lang="en-US" sz="1400" dirty="0" err="1">
                <a:latin typeface="Arial" panose="020B0604020202020204" pitchFamily="34" charset="0"/>
                <a:cs typeface="Arial" panose="020B0604020202020204" pitchFamily="34" charset="0"/>
              </a:rPr>
              <a:t>interlaboratory</a:t>
            </a:r>
            <a:r>
              <a:rPr lang="en-US" sz="1400" dirty="0">
                <a:latin typeface="Arial" panose="020B0604020202020204" pitchFamily="34" charset="0"/>
                <a:cs typeface="Arial" panose="020B0604020202020204" pitchFamily="34" charset="0"/>
              </a:rPr>
              <a:t> comparisons”</a:t>
            </a:r>
            <a:endParaRPr lang="es-ES" sz="1400"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5" name="CuadroTexto 14"/>
          <p:cNvSpPr txBox="1"/>
          <p:nvPr/>
        </p:nvSpPr>
        <p:spPr>
          <a:xfrm>
            <a:off x="866565" y="781050"/>
            <a:ext cx="4201471"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VALIDACIÓN DEL MÉTODO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graphicFrame>
        <p:nvGraphicFramePr>
          <p:cNvPr id="2" name="Objeto 1"/>
          <p:cNvGraphicFramePr>
            <a:graphicFrameLocks noChangeAspect="1"/>
          </p:cNvGraphicFramePr>
          <p:nvPr>
            <p:extLst>
              <p:ext uri="{D42A27DB-BD31-4B8C-83A1-F6EECF244321}">
                <p14:modId xmlns:p14="http://schemas.microsoft.com/office/powerpoint/2010/main" val="1370473422"/>
              </p:ext>
            </p:extLst>
          </p:nvPr>
        </p:nvGraphicFramePr>
        <p:xfrm>
          <a:off x="2027938" y="2529535"/>
          <a:ext cx="2244054" cy="1551445"/>
        </p:xfrm>
        <a:graphic>
          <a:graphicData uri="http://schemas.openxmlformats.org/presentationml/2006/ole">
            <mc:AlternateContent xmlns:mc="http://schemas.openxmlformats.org/markup-compatibility/2006">
              <mc:Choice xmlns:v="urn:schemas-microsoft-com:vml" Requires="v">
                <p:oleObj name="Equation" r:id="rId4" imgW="1028520" imgH="711000" progId="Equation.DSMT4">
                  <p:embed/>
                </p:oleObj>
              </mc:Choice>
              <mc:Fallback>
                <p:oleObj name="Equation" r:id="rId4" imgW="1028520" imgH="711000" progId="Equation.DSMT4">
                  <p:embed/>
                  <p:pic>
                    <p:nvPicPr>
                      <p:cNvPr id="2" name="Objeto 1"/>
                      <p:cNvPicPr/>
                      <p:nvPr/>
                    </p:nvPicPr>
                    <p:blipFill>
                      <a:blip r:embed="rId5"/>
                      <a:stretch>
                        <a:fillRect/>
                      </a:stretch>
                    </p:blipFill>
                    <p:spPr>
                      <a:xfrm>
                        <a:off x="2027938" y="2529535"/>
                        <a:ext cx="2244054" cy="1551445"/>
                      </a:xfrm>
                      <a:prstGeom prst="rect">
                        <a:avLst/>
                      </a:prstGeom>
                    </p:spPr>
                  </p:pic>
                </p:oleObj>
              </mc:Fallback>
            </mc:AlternateContent>
          </a:graphicData>
        </a:graphic>
      </p:graphicFrame>
      <p:sp>
        <p:nvSpPr>
          <p:cNvPr id="11" name="CuadroTexto 10"/>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3" name="Conector recto 12"/>
          <p:cNvCxnSpPr>
            <a:endCxn id="11"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7" name="Conector recto 16"/>
          <p:cNvCxnSpPr>
            <a:endCxn id="11"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8" name="Rectángulo 17"/>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9" name="Imagen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21" name="CuadroTexto 20"/>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75725078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3970318"/>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Práctica</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Validación formato.</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Validación externa.</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Validación interna.</a:t>
            </a:r>
          </a:p>
          <a:p>
            <a:pPr marL="457200" indent="-457200">
              <a:lnSpc>
                <a:spcPct val="150000"/>
              </a:lnSpc>
              <a:buFont typeface="+mj-lt"/>
              <a:buAutoNum type="arabicPeriod"/>
            </a:pPr>
            <a:endParaRPr lang="es-ES" sz="2400" dirty="0">
              <a:latin typeface="Arial" panose="020B0604020202020204" pitchFamily="34" charset="0"/>
              <a:cs typeface="Arial" panose="020B0604020202020204" pitchFamily="34" charset="0"/>
            </a:endParaRPr>
          </a:p>
          <a:p>
            <a:pPr>
              <a:lnSpc>
                <a:spcPct val="150000"/>
              </a:lnSpc>
            </a:pPr>
            <a:r>
              <a:rPr lang="es-ES" sz="2400" dirty="0">
                <a:latin typeface="Arial" panose="020B0604020202020204" pitchFamily="34" charset="0"/>
                <a:cs typeface="Arial" panose="020B0604020202020204" pitchFamily="34" charset="0"/>
              </a:rPr>
              <a:t>IMPORTANTE: ¡Definir tolerancia del proceso!</a:t>
            </a:r>
          </a:p>
          <a:p>
            <a:pPr marL="457200" indent="-457200">
              <a:lnSpc>
                <a:spcPct val="150000"/>
              </a:lnSpc>
              <a:buFont typeface="+mj-lt"/>
              <a:buAutoNum type="arabicPeriod"/>
            </a:pPr>
            <a:endParaRPr lang="es-ES" sz="2400" dirty="0">
              <a:latin typeface="Arial" panose="020B0604020202020204" pitchFamily="34" charset="0"/>
              <a:cs typeface="Arial" panose="020B0604020202020204" pitchFamily="34" charset="0"/>
            </a:endParaRPr>
          </a:p>
        </p:txBody>
      </p:sp>
      <p:sp>
        <p:nvSpPr>
          <p:cNvPr id="15" name="CuadroTexto 14"/>
          <p:cNvSpPr txBox="1"/>
          <p:nvPr/>
        </p:nvSpPr>
        <p:spPr>
          <a:xfrm>
            <a:off x="866565" y="781050"/>
            <a:ext cx="4201471"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VALIDACIÓN DEL MÉTODO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78628823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9003B">
                <a:alpha val="86000"/>
              </a:srgbClr>
            </a:gs>
            <a:gs pos="46000">
              <a:srgbClr val="99003B">
                <a:alpha val="97000"/>
              </a:srgbClr>
            </a:gs>
            <a:gs pos="75000">
              <a:srgbClr val="99003B"/>
            </a:gs>
            <a:gs pos="100000">
              <a:srgbClr val="99003B"/>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Rectángulo redondeado 4"/>
          <p:cNvSpPr/>
          <p:nvPr/>
        </p:nvSpPr>
        <p:spPr>
          <a:xfrm>
            <a:off x="656253" y="3247051"/>
            <a:ext cx="10879493" cy="1679510"/>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9" name="Conector recto 8"/>
          <p:cNvCxnSpPr/>
          <p:nvPr/>
        </p:nvCxnSpPr>
        <p:spPr>
          <a:xfrm>
            <a:off x="4637314" y="3331025"/>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0" name="Conector recto 9"/>
          <p:cNvCxnSpPr/>
          <p:nvPr/>
        </p:nvCxnSpPr>
        <p:spPr>
          <a:xfrm>
            <a:off x="8969828" y="3331026"/>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1147664" y="3331025"/>
            <a:ext cx="3340359" cy="1384995"/>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Calibración de pipetas según ISO 8655 e ISO 17025</a:t>
            </a:r>
          </a:p>
        </p:txBody>
      </p:sp>
      <p:sp>
        <p:nvSpPr>
          <p:cNvPr id="12" name="CuadroTexto 11"/>
          <p:cNvSpPr txBox="1"/>
          <p:nvPr/>
        </p:nvSpPr>
        <p:spPr>
          <a:xfrm>
            <a:off x="4855027" y="3331025"/>
            <a:ext cx="3340359" cy="954107"/>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LIMPIEZA Y MANTENIMIENTO</a:t>
            </a:r>
          </a:p>
        </p:txBody>
      </p:sp>
      <p:sp>
        <p:nvSpPr>
          <p:cNvPr id="13" name="CuadroTexto 12"/>
          <p:cNvSpPr txBox="1"/>
          <p:nvPr/>
        </p:nvSpPr>
        <p:spPr>
          <a:xfrm>
            <a:off x="9061674" y="4196253"/>
            <a:ext cx="2382226" cy="646331"/>
          </a:xfrm>
          <a:prstGeom prst="rect">
            <a:avLst/>
          </a:prstGeom>
          <a:noFill/>
        </p:spPr>
        <p:txBody>
          <a:bodyPr wrap="square" rtlCol="0">
            <a:spAutoFit/>
          </a:bodyPr>
          <a:lstStyle/>
          <a:p>
            <a:pPr algn="r"/>
            <a:r>
              <a:rPr lang="es-ES" b="1" dirty="0">
                <a:latin typeface="Arial" panose="020B0604020202020204" pitchFamily="34" charset="0"/>
                <a:cs typeface="Arial" panose="020B0604020202020204" pitchFamily="34" charset="0"/>
              </a:rPr>
              <a:t>Formación del área de volumen </a:t>
            </a:r>
          </a:p>
        </p:txBody>
      </p:sp>
    </p:spTree>
    <p:extLst>
      <p:ext uri="{BB962C8B-B14F-4D97-AF65-F5344CB8AC3E}">
        <p14:creationId xmlns:p14="http://schemas.microsoft.com/office/powerpoint/2010/main" val="137152861"/>
      </p:ext>
    </p:extLst>
  </p:cSld>
  <p:clrMapOvr>
    <a:overrideClrMapping bg1="lt1" tx1="dk1" bg2="lt2" tx2="dk2" accent1="accent1" accent2="accent2" accent3="accent3" accent4="accent4" accent5="accent5" accent6="accent6" hlink="hlink" folHlink="folHlink"/>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703955" y="1496280"/>
            <a:ext cx="7351003" cy="3901837"/>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Limpieza y mantenimiento.</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Identificación fallos del sistema de sellado.</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Partes de una pipeta.</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Limpieza.</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El mantenimiento.</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Ajuste.</a:t>
            </a:r>
          </a:p>
          <a:p>
            <a:pPr marL="457200" indent="-457200">
              <a:lnSpc>
                <a:spcPct val="150000"/>
              </a:lnSpc>
              <a:buFont typeface="+mj-lt"/>
              <a:buAutoNum type="arabicPeriod"/>
            </a:pPr>
            <a:endParaRPr lang="es-ES" sz="2400"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5" name="CuadroTexto 14"/>
          <p:cNvSpPr txBox="1"/>
          <p:nvPr/>
        </p:nvSpPr>
        <p:spPr>
          <a:xfrm>
            <a:off x="866565" y="781050"/>
            <a:ext cx="456477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LIMPIEZA Y MANTENIMIENTO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Limpieza y mantenimiento</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95537510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703955" y="1496280"/>
            <a:ext cx="7351003" cy="3347840"/>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La falta de limpieza y mantenimiento → Error.</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Limpieza y mantenimiento: ↓ Errores</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Fallos comunes:</a:t>
            </a:r>
          </a:p>
          <a:p>
            <a:pPr marL="800100" lvl="1"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Sellados y juntas tóricas → Fugas.</a:t>
            </a:r>
          </a:p>
          <a:p>
            <a:pPr marL="800100" lvl="1"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Deterioro soporte puntas → Fugas.</a:t>
            </a:r>
          </a:p>
          <a:p>
            <a:pPr marL="800100" lvl="1"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Deterioro émbolo → Fugas.</a:t>
            </a:r>
          </a:p>
        </p:txBody>
      </p:sp>
      <p:sp>
        <p:nvSpPr>
          <p:cNvPr id="15" name="CuadroTexto 14"/>
          <p:cNvSpPr txBox="1"/>
          <p:nvPr/>
        </p:nvSpPr>
        <p:spPr>
          <a:xfrm>
            <a:off x="866565" y="781050"/>
            <a:ext cx="456477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LIMPIEZA Y MANTENIMIENTO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Limpieza y mantenimiento</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7803583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703955" y="1957944"/>
            <a:ext cx="10348358" cy="3347840"/>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Problema más común → Falta estanqueidad.</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Comprobación de fugas:</a:t>
            </a:r>
          </a:p>
          <a:p>
            <a:pPr marL="800100" lvl="1"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Seleccionar volumen máximo y aspirar agua con la punta.</a:t>
            </a:r>
          </a:p>
          <a:p>
            <a:pPr marL="800100" lvl="1"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Retira la punta del líquido y esperar 15 segundos, controlar si aparece goteo.</a:t>
            </a:r>
          </a:p>
          <a:p>
            <a:pPr marL="800100" lvl="1"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	Si gotea → El instrumento tiene fugas.</a:t>
            </a:r>
          </a:p>
        </p:txBody>
      </p:sp>
      <p:sp>
        <p:nvSpPr>
          <p:cNvPr id="15" name="CuadroTexto 14"/>
          <p:cNvSpPr txBox="1"/>
          <p:nvPr/>
        </p:nvSpPr>
        <p:spPr>
          <a:xfrm>
            <a:off x="866565" y="781050"/>
            <a:ext cx="456477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LIMPIEZA Y MANTENIMIENTO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Limpieza y mantenimiento</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12" name="CuadroTexto 11">
            <a:extLst>
              <a:ext uri="{FF2B5EF4-FFF2-40B4-BE49-F238E27FC236}">
                <a16:creationId xmlns:a16="http://schemas.microsoft.com/office/drawing/2014/main" id="{CD3DF248-E6DF-40CE-BE4D-E6B12A05DD93}"/>
              </a:ext>
            </a:extLst>
          </p:cNvPr>
          <p:cNvSpPr txBox="1"/>
          <p:nvPr/>
        </p:nvSpPr>
        <p:spPr>
          <a:xfrm>
            <a:off x="703955" y="1496280"/>
            <a:ext cx="7351003" cy="646331"/>
          </a:xfrm>
          <a:prstGeom prst="rect">
            <a:avLst/>
          </a:prstGeom>
          <a:noFill/>
        </p:spPr>
        <p:txBody>
          <a:bodyPr wrap="square" numCol="2" rtlCol="0">
            <a:spAutoFit/>
          </a:bodyPr>
          <a:lstStyle/>
          <a:p>
            <a:pPr>
              <a:lnSpc>
                <a:spcPct val="150000"/>
              </a:lnSpc>
            </a:pPr>
            <a:r>
              <a:rPr lang="es-ES" sz="2400" b="1" dirty="0">
                <a:latin typeface="Arial" panose="020B0604020202020204" pitchFamily="34" charset="0"/>
                <a:cs typeface="Arial" panose="020B0604020202020204" pitchFamily="34" charset="0"/>
              </a:rPr>
              <a:t>Prueba de fugas</a:t>
            </a:r>
            <a:endParaRPr lang="es-E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794141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703955" y="1496280"/>
            <a:ext cx="7351003" cy="646331"/>
          </a:xfrm>
          <a:prstGeom prst="rect">
            <a:avLst/>
          </a:prstGeom>
          <a:noFill/>
        </p:spPr>
        <p:txBody>
          <a:bodyPr wrap="square" numCol="2" rtlCol="0">
            <a:spAutoFit/>
          </a:bodyPr>
          <a:lstStyle/>
          <a:p>
            <a:pPr>
              <a:lnSpc>
                <a:spcPct val="150000"/>
              </a:lnSpc>
            </a:pPr>
            <a:r>
              <a:rPr lang="es-ES" sz="2400" b="1" dirty="0">
                <a:latin typeface="Arial" panose="020B0604020202020204" pitchFamily="34" charset="0"/>
                <a:cs typeface="Arial" panose="020B0604020202020204" pitchFamily="34" charset="0"/>
              </a:rPr>
              <a:t>Partes de una pipeta</a:t>
            </a:r>
            <a:endParaRPr lang="es-ES" sz="2400" dirty="0">
              <a:latin typeface="Arial" panose="020B0604020202020204" pitchFamily="34" charset="0"/>
              <a:cs typeface="Arial" panose="020B0604020202020204" pitchFamily="34" charset="0"/>
            </a:endParaRPr>
          </a:p>
        </p:txBody>
      </p:sp>
      <p:sp>
        <p:nvSpPr>
          <p:cNvPr id="15" name="CuadroTexto 14"/>
          <p:cNvSpPr txBox="1"/>
          <p:nvPr/>
        </p:nvSpPr>
        <p:spPr>
          <a:xfrm>
            <a:off x="866565" y="781050"/>
            <a:ext cx="456477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LIMPIEZA Y MANTENIMIENTO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Limpieza y mantenimiento</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pic>
        <p:nvPicPr>
          <p:cNvPr id="4" name="Imagen 3">
            <a:extLst>
              <a:ext uri="{FF2B5EF4-FFF2-40B4-BE49-F238E27FC236}">
                <a16:creationId xmlns:a16="http://schemas.microsoft.com/office/drawing/2014/main" id="{785545EC-AF2E-46A6-B473-8B01D75988C0}"/>
              </a:ext>
            </a:extLst>
          </p:cNvPr>
          <p:cNvPicPr>
            <a:picLocks noChangeAspect="1"/>
          </p:cNvPicPr>
          <p:nvPr/>
        </p:nvPicPr>
        <p:blipFill>
          <a:blip r:embed="rId4"/>
          <a:stretch>
            <a:fillRect/>
          </a:stretch>
        </p:blipFill>
        <p:spPr>
          <a:xfrm>
            <a:off x="9219294" y="16287"/>
            <a:ext cx="1960335" cy="6579205"/>
          </a:xfrm>
          <a:prstGeom prst="rect">
            <a:avLst/>
          </a:prstGeom>
        </p:spPr>
      </p:pic>
      <p:sp>
        <p:nvSpPr>
          <p:cNvPr id="21" name="CuadroTexto 20">
            <a:extLst>
              <a:ext uri="{FF2B5EF4-FFF2-40B4-BE49-F238E27FC236}">
                <a16:creationId xmlns:a16="http://schemas.microsoft.com/office/drawing/2014/main" id="{9D5C4240-3A9B-43F1-A698-A9432BDB2337}"/>
              </a:ext>
            </a:extLst>
          </p:cNvPr>
          <p:cNvSpPr txBox="1"/>
          <p:nvPr/>
        </p:nvSpPr>
        <p:spPr>
          <a:xfrm>
            <a:off x="693805" y="2153749"/>
            <a:ext cx="7351003" cy="3413563"/>
          </a:xfrm>
          <a:prstGeom prst="rect">
            <a:avLst/>
          </a:prstGeom>
          <a:noFill/>
        </p:spPr>
        <p:txBody>
          <a:bodyPr wrap="square" numCol="2" rtlCol="0">
            <a:spAutoFit/>
          </a:bodyPr>
          <a:lstStyle/>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Botón dispensador</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Selector de volumen</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Eyector</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Indicador de volumen</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Rango</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Ajuste</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Indicador de ajuste</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Área para etiquetado</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Parte inferior</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Eyector de puntas</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Cono porta puntas</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Punta</a:t>
            </a:r>
          </a:p>
        </p:txBody>
      </p:sp>
    </p:spTree>
    <p:extLst>
      <p:ext uri="{BB962C8B-B14F-4D97-AF65-F5344CB8AC3E}">
        <p14:creationId xmlns:p14="http://schemas.microsoft.com/office/powerpoint/2010/main" val="170093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2579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INTRODUCCIÓN</a:t>
            </a:r>
          </a:p>
        </p:txBody>
      </p:sp>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8303194" cy="3330399"/>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Objetivos</a:t>
            </a:r>
          </a:p>
          <a:p>
            <a:pPr marL="285750" indent="-285750">
              <a:lnSpc>
                <a:spcPct val="200000"/>
              </a:lnSpc>
              <a:buFont typeface="Arial" panose="020B0604020202020204" pitchFamily="34" charset="0"/>
              <a:buChar char="•"/>
            </a:pPr>
            <a:r>
              <a:rPr lang="es-ES" dirty="0">
                <a:latin typeface="Arial" panose="020B0604020202020204" pitchFamily="34" charset="0"/>
                <a:cs typeface="Arial" panose="020B0604020202020204" pitchFamily="34" charset="0"/>
              </a:rPr>
              <a:t>Medir → Verificar → Calibrar.</a:t>
            </a:r>
          </a:p>
          <a:p>
            <a:pPr marL="285750" indent="-285750">
              <a:lnSpc>
                <a:spcPct val="200000"/>
              </a:lnSpc>
              <a:buFont typeface="Arial" panose="020B0604020202020204" pitchFamily="34" charset="0"/>
              <a:buChar char="•"/>
            </a:pPr>
            <a:r>
              <a:rPr lang="es-ES_tradnl" dirty="0">
                <a:latin typeface="Arial" panose="020B0604020202020204" pitchFamily="34" charset="0"/>
                <a:cs typeface="Arial" panose="020B0604020202020204" pitchFamily="34" charset="0"/>
              </a:rPr>
              <a:t>D</a:t>
            </a:r>
            <a:r>
              <a:rPr lang="es-ES" dirty="0" err="1">
                <a:latin typeface="Arial" panose="020B0604020202020204" pitchFamily="34" charset="0"/>
                <a:cs typeface="Arial" panose="020B0604020202020204" pitchFamily="34" charset="0"/>
              </a:rPr>
              <a:t>efinición</a:t>
            </a:r>
            <a:r>
              <a:rPr lang="es-ES" dirty="0">
                <a:latin typeface="Arial" panose="020B0604020202020204" pitchFamily="34" charset="0"/>
                <a:cs typeface="Arial" panose="020B0604020202020204" pitchFamily="34" charset="0"/>
              </a:rPr>
              <a:t> de criterios.</a:t>
            </a:r>
          </a:p>
          <a:p>
            <a:pPr marL="285750" indent="-285750">
              <a:lnSpc>
                <a:spcPct val="200000"/>
              </a:lnSpc>
              <a:buFont typeface="Arial" panose="020B0604020202020204" pitchFamily="34" charset="0"/>
              <a:buChar char="•"/>
            </a:pPr>
            <a:r>
              <a:rPr lang="es-ES" dirty="0">
                <a:latin typeface="Arial" panose="020B0604020202020204" pitchFamily="34" charset="0"/>
                <a:cs typeface="Arial" panose="020B0604020202020204" pitchFamily="34" charset="0"/>
              </a:rPr>
              <a:t>Método gravimétrico.</a:t>
            </a:r>
          </a:p>
          <a:p>
            <a:pPr marL="285750" indent="-285750">
              <a:lnSpc>
                <a:spcPct val="200000"/>
              </a:lnSpc>
              <a:buFont typeface="Arial" panose="020B0604020202020204" pitchFamily="34" charset="0"/>
              <a:buChar char="•"/>
            </a:pPr>
            <a:r>
              <a:rPr lang="es-ES" dirty="0">
                <a:latin typeface="Arial" panose="020B0604020202020204" pitchFamily="34" charset="0"/>
                <a:cs typeface="Arial" panose="020B0604020202020204" pitchFamily="34" charset="0"/>
              </a:rPr>
              <a:t>Buenas prácticas en la medición volumétrica.</a:t>
            </a:r>
          </a:p>
          <a:p>
            <a:pPr marL="285750" indent="-285750">
              <a:lnSpc>
                <a:spcPct val="200000"/>
              </a:lnSpc>
              <a:buFont typeface="Arial" panose="020B0604020202020204" pitchFamily="34" charset="0"/>
              <a:buChar char="•"/>
            </a:pPr>
            <a:r>
              <a:rPr lang="es-ES" b="1" dirty="0">
                <a:latin typeface="Arial" panose="020B0604020202020204" pitchFamily="34" charset="0"/>
                <a:cs typeface="Arial" panose="020B0604020202020204" pitchFamily="34" charset="0"/>
              </a:rPr>
              <a:t>Validación del método.</a:t>
            </a:r>
            <a:endParaRPr lang="es-ES" dirty="0">
              <a:latin typeface="Arial" panose="020B0604020202020204" pitchFamily="34" charset="0"/>
              <a:cs typeface="Arial" panose="020B0604020202020204" pitchFamily="34" charset="0"/>
            </a:endParaRPr>
          </a:p>
        </p:txBody>
      </p:sp>
      <p:sp>
        <p:nvSpPr>
          <p:cNvPr id="15" name="CuadroTexto 14"/>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6" name="Conector recto 15"/>
          <p:cNvCxnSpPr>
            <a:endCxn id="15"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a:endCxn id="15"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12935717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703955" y="1496280"/>
            <a:ext cx="7351003" cy="646331"/>
          </a:xfrm>
          <a:prstGeom prst="rect">
            <a:avLst/>
          </a:prstGeom>
          <a:noFill/>
        </p:spPr>
        <p:txBody>
          <a:bodyPr wrap="square" numCol="2" rtlCol="0">
            <a:spAutoFit/>
          </a:bodyPr>
          <a:lstStyle/>
          <a:p>
            <a:pPr>
              <a:lnSpc>
                <a:spcPct val="150000"/>
              </a:lnSpc>
            </a:pPr>
            <a:r>
              <a:rPr lang="es-ES" sz="2400" b="1" dirty="0">
                <a:latin typeface="Arial" panose="020B0604020202020204" pitchFamily="34" charset="0"/>
                <a:cs typeface="Arial" panose="020B0604020202020204" pitchFamily="34" charset="0"/>
              </a:rPr>
              <a:t>Partes de una pipeta</a:t>
            </a:r>
            <a:endParaRPr lang="es-ES" sz="2400" dirty="0">
              <a:latin typeface="Arial" panose="020B0604020202020204" pitchFamily="34" charset="0"/>
              <a:cs typeface="Arial" panose="020B0604020202020204" pitchFamily="34" charset="0"/>
            </a:endParaRPr>
          </a:p>
        </p:txBody>
      </p:sp>
      <p:sp>
        <p:nvSpPr>
          <p:cNvPr id="15" name="CuadroTexto 14"/>
          <p:cNvSpPr txBox="1"/>
          <p:nvPr/>
        </p:nvSpPr>
        <p:spPr>
          <a:xfrm>
            <a:off x="866565" y="781050"/>
            <a:ext cx="456477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LIMPIEZA Y MANTENIMIENTO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Limpieza y mantenimiento</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
        <p:nvSpPr>
          <p:cNvPr id="21" name="CuadroTexto 20">
            <a:extLst>
              <a:ext uri="{FF2B5EF4-FFF2-40B4-BE49-F238E27FC236}">
                <a16:creationId xmlns:a16="http://schemas.microsoft.com/office/drawing/2014/main" id="{9D5C4240-3A9B-43F1-A698-A9432BDB2337}"/>
              </a:ext>
            </a:extLst>
          </p:cNvPr>
          <p:cNvSpPr txBox="1"/>
          <p:nvPr/>
        </p:nvSpPr>
        <p:spPr>
          <a:xfrm>
            <a:off x="693805" y="2153749"/>
            <a:ext cx="7351003" cy="1702325"/>
          </a:xfrm>
          <a:prstGeom prst="rect">
            <a:avLst/>
          </a:prstGeom>
          <a:noFill/>
        </p:spPr>
        <p:txBody>
          <a:bodyPr wrap="square" numCol="2" rtlCol="0">
            <a:spAutoFit/>
          </a:bodyPr>
          <a:lstStyle/>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Soporte del pistón</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Pistón</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Muelle</a:t>
            </a:r>
          </a:p>
          <a:p>
            <a:pPr marL="457200" indent="-457200">
              <a:lnSpc>
                <a:spcPct val="150000"/>
              </a:lnSpc>
              <a:buFont typeface="+mj-lt"/>
              <a:buAutoNum type="arabicPeriod"/>
            </a:pPr>
            <a:r>
              <a:rPr lang="es-ES" sz="2400" dirty="0">
                <a:latin typeface="Arial" panose="020B0604020202020204" pitchFamily="34" charset="0"/>
                <a:cs typeface="Arial" panose="020B0604020202020204" pitchFamily="34" charset="0"/>
              </a:rPr>
              <a:t>Junta/tope muelle</a:t>
            </a:r>
          </a:p>
          <a:p>
            <a:pPr marL="457200" indent="-457200">
              <a:lnSpc>
                <a:spcPct val="150000"/>
              </a:lnSpc>
              <a:buFont typeface="+mj-lt"/>
              <a:buAutoNum type="arabicPeriod"/>
            </a:pPr>
            <a:r>
              <a:rPr lang="es-ES" sz="2400" dirty="0" err="1">
                <a:latin typeface="Arial" panose="020B0604020202020204" pitchFamily="34" charset="0"/>
                <a:cs typeface="Arial" panose="020B0604020202020204" pitchFamily="34" charset="0"/>
              </a:rPr>
              <a:t>Cilíndro</a:t>
            </a:r>
            <a:endParaRPr lang="es-ES" sz="2400" dirty="0">
              <a:latin typeface="Arial" panose="020B0604020202020204" pitchFamily="34" charset="0"/>
              <a:cs typeface="Arial" panose="020B0604020202020204" pitchFamily="34" charset="0"/>
            </a:endParaRPr>
          </a:p>
        </p:txBody>
      </p:sp>
      <p:pic>
        <p:nvPicPr>
          <p:cNvPr id="2" name="Imagen 1">
            <a:extLst>
              <a:ext uri="{FF2B5EF4-FFF2-40B4-BE49-F238E27FC236}">
                <a16:creationId xmlns:a16="http://schemas.microsoft.com/office/drawing/2014/main" id="{F2227CB0-4824-479A-9863-F6C233264744}"/>
              </a:ext>
            </a:extLst>
          </p:cNvPr>
          <p:cNvPicPr>
            <a:picLocks noChangeAspect="1"/>
          </p:cNvPicPr>
          <p:nvPr/>
        </p:nvPicPr>
        <p:blipFill rotWithShape="1">
          <a:blip r:embed="rId4"/>
          <a:srcRect l="3184" r="3274"/>
          <a:stretch/>
        </p:blipFill>
        <p:spPr>
          <a:xfrm>
            <a:off x="901546" y="3878919"/>
            <a:ext cx="9672276" cy="2603050"/>
          </a:xfrm>
          <a:prstGeom prst="rect">
            <a:avLst/>
          </a:prstGeom>
        </p:spPr>
      </p:pic>
    </p:spTree>
    <p:extLst>
      <p:ext uri="{BB962C8B-B14F-4D97-AF65-F5344CB8AC3E}">
        <p14:creationId xmlns:p14="http://schemas.microsoft.com/office/powerpoint/2010/main" val="105355901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703955" y="1496280"/>
            <a:ext cx="7351003" cy="4455835"/>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Limpieza</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Seguir instrucciones fabricante.</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Generalmente:</a:t>
            </a:r>
          </a:p>
          <a:p>
            <a:pPr marL="800100" lvl="1"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Limpieza superficial + agente descontaminante.</a:t>
            </a:r>
          </a:p>
          <a:p>
            <a:pPr marL="800100" lvl="1"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Baño ultrasonidos + agente descontaminante.</a:t>
            </a:r>
          </a:p>
          <a:p>
            <a:pPr marL="800100" lvl="1"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Esterilización UV.</a:t>
            </a:r>
          </a:p>
          <a:p>
            <a:pPr marL="800100" lvl="1"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Autoclave.</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5" name="CuadroTexto 14"/>
          <p:cNvSpPr txBox="1"/>
          <p:nvPr/>
        </p:nvSpPr>
        <p:spPr>
          <a:xfrm>
            <a:off x="866565" y="781050"/>
            <a:ext cx="456477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LIMPIEZA Y MANTENIMIENTO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Limpieza y mantenimiento</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4907596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703955" y="1496280"/>
            <a:ext cx="7351003" cy="223984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Mantenimiento</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Seguir instrucciones fabricante.</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Lubricar partes móviles.</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Lubricante generalmente grasa/aceite silicona.</a:t>
            </a:r>
          </a:p>
        </p:txBody>
      </p:sp>
      <p:sp>
        <p:nvSpPr>
          <p:cNvPr id="15" name="CuadroTexto 14"/>
          <p:cNvSpPr txBox="1"/>
          <p:nvPr/>
        </p:nvSpPr>
        <p:spPr>
          <a:xfrm>
            <a:off x="866565" y="781050"/>
            <a:ext cx="456477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LIMPIEZA Y MANTENIMIENTO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Limpieza y mantenimiento</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pic>
        <p:nvPicPr>
          <p:cNvPr id="2" name="Imagen 1">
            <a:extLst>
              <a:ext uri="{FF2B5EF4-FFF2-40B4-BE49-F238E27FC236}">
                <a16:creationId xmlns:a16="http://schemas.microsoft.com/office/drawing/2014/main" id="{6043A11B-7F66-4FB8-87BF-8F7E1ABD802D}"/>
              </a:ext>
            </a:extLst>
          </p:cNvPr>
          <p:cNvPicPr>
            <a:picLocks noChangeAspect="1"/>
          </p:cNvPicPr>
          <p:nvPr/>
        </p:nvPicPr>
        <p:blipFill>
          <a:blip r:embed="rId4"/>
          <a:stretch>
            <a:fillRect/>
          </a:stretch>
        </p:blipFill>
        <p:spPr>
          <a:xfrm>
            <a:off x="901546" y="3764076"/>
            <a:ext cx="6018860" cy="2676500"/>
          </a:xfrm>
          <a:prstGeom prst="rect">
            <a:avLst/>
          </a:prstGeom>
        </p:spPr>
      </p:pic>
    </p:spTree>
    <p:extLst>
      <p:ext uri="{BB962C8B-B14F-4D97-AF65-F5344CB8AC3E}">
        <p14:creationId xmlns:p14="http://schemas.microsoft.com/office/powerpoint/2010/main" val="6164820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703955" y="1496280"/>
            <a:ext cx="7351003" cy="2239844"/>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Ajuste</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Evitar ajuste sin medios.</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¿Es realmente necesario ajustar?</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Seguir instrucciones del fabricante.</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5" name="CuadroTexto 14"/>
          <p:cNvSpPr txBox="1"/>
          <p:nvPr/>
        </p:nvSpPr>
        <p:spPr>
          <a:xfrm>
            <a:off x="866565" y="781050"/>
            <a:ext cx="4564776"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LIMPIEZA Y MANTENIMIENTO</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Limpieza y mantenimiento</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391366347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9003B">
                <a:alpha val="86000"/>
              </a:srgbClr>
            </a:gs>
            <a:gs pos="46000">
              <a:srgbClr val="99003B">
                <a:alpha val="97000"/>
              </a:srgbClr>
            </a:gs>
            <a:gs pos="75000">
              <a:srgbClr val="99003B"/>
            </a:gs>
            <a:gs pos="100000">
              <a:srgbClr val="99003B"/>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Rectángulo redondeado 4"/>
          <p:cNvSpPr/>
          <p:nvPr/>
        </p:nvSpPr>
        <p:spPr>
          <a:xfrm>
            <a:off x="656253" y="3247051"/>
            <a:ext cx="10879493" cy="1679510"/>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9" name="Conector recto 8"/>
          <p:cNvCxnSpPr/>
          <p:nvPr/>
        </p:nvCxnSpPr>
        <p:spPr>
          <a:xfrm>
            <a:off x="4637314" y="3331025"/>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0" name="Conector recto 9"/>
          <p:cNvCxnSpPr/>
          <p:nvPr/>
        </p:nvCxnSpPr>
        <p:spPr>
          <a:xfrm>
            <a:off x="8969828" y="3331026"/>
            <a:ext cx="0" cy="1511559"/>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1" name="CuadroTexto 10"/>
          <p:cNvSpPr txBox="1"/>
          <p:nvPr/>
        </p:nvSpPr>
        <p:spPr>
          <a:xfrm>
            <a:off x="1147664" y="3331025"/>
            <a:ext cx="3340359" cy="1384995"/>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Calibración de pipetas según ISO 8655 e ISO 17025</a:t>
            </a:r>
          </a:p>
        </p:txBody>
      </p:sp>
      <p:sp>
        <p:nvSpPr>
          <p:cNvPr id="12" name="CuadroTexto 11"/>
          <p:cNvSpPr txBox="1"/>
          <p:nvPr/>
        </p:nvSpPr>
        <p:spPr>
          <a:xfrm>
            <a:off x="4855027" y="3331025"/>
            <a:ext cx="3340359" cy="523220"/>
          </a:xfrm>
          <a:prstGeom prst="rect">
            <a:avLst/>
          </a:prstGeom>
          <a:noFill/>
        </p:spPr>
        <p:txBody>
          <a:bodyPr wrap="square" rtlCol="0">
            <a:spAutoFit/>
          </a:bodyPr>
          <a:lstStyle/>
          <a:p>
            <a:r>
              <a:rPr lang="es-ES" sz="2800" b="1" dirty="0">
                <a:latin typeface="Arial" panose="020B0604020202020204" pitchFamily="34" charset="0"/>
                <a:cs typeface="Arial" panose="020B0604020202020204" pitchFamily="34" charset="0"/>
              </a:rPr>
              <a:t>CONCLUSIONES</a:t>
            </a:r>
          </a:p>
        </p:txBody>
      </p:sp>
      <p:sp>
        <p:nvSpPr>
          <p:cNvPr id="13" name="CuadroTexto 12"/>
          <p:cNvSpPr txBox="1"/>
          <p:nvPr/>
        </p:nvSpPr>
        <p:spPr>
          <a:xfrm>
            <a:off x="9061674" y="4196253"/>
            <a:ext cx="2382226" cy="646331"/>
          </a:xfrm>
          <a:prstGeom prst="rect">
            <a:avLst/>
          </a:prstGeom>
          <a:noFill/>
        </p:spPr>
        <p:txBody>
          <a:bodyPr wrap="square" rtlCol="0">
            <a:spAutoFit/>
          </a:bodyPr>
          <a:lstStyle/>
          <a:p>
            <a:pPr algn="r"/>
            <a:r>
              <a:rPr lang="es-ES" b="1" dirty="0">
                <a:latin typeface="Arial" panose="020B0604020202020204" pitchFamily="34" charset="0"/>
                <a:cs typeface="Arial" panose="020B0604020202020204" pitchFamily="34" charset="0"/>
              </a:rPr>
              <a:t>Formación del área de volumen </a:t>
            </a:r>
          </a:p>
        </p:txBody>
      </p:sp>
    </p:spTree>
    <p:extLst>
      <p:ext uri="{BB962C8B-B14F-4D97-AF65-F5344CB8AC3E}">
        <p14:creationId xmlns:p14="http://schemas.microsoft.com/office/powerpoint/2010/main" val="17039375"/>
      </p:ext>
    </p:extLst>
  </p:cSld>
  <p:clrMapOvr>
    <a:overrideClrMapping bg1="lt1" tx1="dk1" bg2="lt2" tx2="dk2" accent1="accent1" accent2="accent2" accent3="accent3" accent4="accent4" accent5="accent5" accent6="accent6" hlink="hlink" folHlink="folHlink"/>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866564" y="1471748"/>
            <a:ext cx="7351003" cy="5632311"/>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Método interno: control de equipos/procesos.</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Necesidad de referencia externa: calibración externa, validación externa y trazabilidad.</a:t>
            </a:r>
          </a:p>
          <a:p>
            <a:pPr marL="342900" indent="-342900">
              <a:lnSpc>
                <a:spcPct val="150000"/>
              </a:lnSpc>
              <a:buFont typeface="Arial" panose="020B0604020202020204" pitchFamily="34" charset="0"/>
              <a:buChar char="•"/>
            </a:pPr>
            <a:r>
              <a:rPr lang="es-ES" sz="2400" dirty="0">
                <a:latin typeface="Arial" panose="020B0604020202020204" pitchFamily="34" charset="0"/>
                <a:cs typeface="Arial" panose="020B0604020202020204" pitchFamily="34" charset="0"/>
              </a:rPr>
              <a:t>Validación del método.</a:t>
            </a:r>
          </a:p>
          <a:p>
            <a:pPr>
              <a:lnSpc>
                <a:spcPct val="150000"/>
              </a:lnSpc>
            </a:pPr>
            <a:endParaRPr lang="es-ES" sz="2400" b="1" dirty="0">
              <a:latin typeface="Arial" panose="020B0604020202020204" pitchFamily="34" charset="0"/>
              <a:cs typeface="Arial" panose="020B0604020202020204" pitchFamily="34" charset="0"/>
            </a:endParaRPr>
          </a:p>
          <a:p>
            <a:pPr algn="ctr">
              <a:lnSpc>
                <a:spcPct val="150000"/>
              </a:lnSpc>
            </a:pPr>
            <a:r>
              <a:rPr lang="es-ES" sz="2400" b="1" dirty="0">
                <a:latin typeface="Arial" panose="020B0604020202020204" pitchFamily="34" charset="0"/>
                <a:cs typeface="Arial" panose="020B0604020202020204" pitchFamily="34" charset="0"/>
              </a:rPr>
              <a:t>¿Me sirve mi pipeta para mi ensayo?</a:t>
            </a:r>
          </a:p>
          <a:p>
            <a:pPr algn="ctr">
              <a:lnSpc>
                <a:spcPct val="150000"/>
              </a:lnSpc>
            </a:pPr>
            <a:r>
              <a:rPr lang="es-ES" sz="2400" dirty="0">
                <a:latin typeface="Arial" panose="020B0604020202020204" pitchFamily="34" charset="0"/>
                <a:cs typeface="Arial" panose="020B0604020202020204" pitchFamily="34" charset="0"/>
              </a:rPr>
              <a:t>Tolerancia del proceso</a:t>
            </a:r>
          </a:p>
          <a:p>
            <a:pPr algn="ctr">
              <a:lnSpc>
                <a:spcPct val="150000"/>
              </a:lnSpc>
            </a:pPr>
            <a:r>
              <a:rPr lang="es-ES" sz="2400" dirty="0">
                <a:latin typeface="Arial" panose="020B0604020202020204" pitchFamily="34" charset="0"/>
                <a:cs typeface="Arial" panose="020B0604020202020204" pitchFamily="34" charset="0"/>
              </a:rPr>
              <a:t>Incertidumbre</a:t>
            </a:r>
          </a:p>
          <a:p>
            <a:pPr algn="ctr">
              <a:lnSpc>
                <a:spcPct val="150000"/>
              </a:lnSpc>
            </a:pPr>
            <a:r>
              <a:rPr lang="es-ES" sz="2400" dirty="0">
                <a:latin typeface="Arial" panose="020B0604020202020204" pitchFamily="34" charset="0"/>
                <a:cs typeface="Arial" panose="020B0604020202020204" pitchFamily="34" charset="0"/>
              </a:rPr>
              <a:t>Error</a:t>
            </a:r>
          </a:p>
          <a:p>
            <a:pPr marL="457200" indent="-457200">
              <a:lnSpc>
                <a:spcPct val="150000"/>
              </a:lnSpc>
              <a:buFont typeface="+mj-lt"/>
              <a:buAutoNum type="arabicPeriod"/>
            </a:pPr>
            <a:endParaRPr lang="es-ES" sz="2400"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958" y="1233190"/>
            <a:ext cx="3945575" cy="3056932"/>
          </a:xfrm>
          <a:prstGeom prst="rect">
            <a:avLst/>
          </a:prstGeom>
          <a:ln>
            <a:noFill/>
          </a:ln>
          <a:effectLst>
            <a:outerShdw blurRad="292100" dist="139700" dir="2700000" algn="tl" rotWithShape="0">
              <a:srgbClr val="333333">
                <a:alpha val="65000"/>
              </a:srgbClr>
            </a:outerShdw>
          </a:effectLst>
        </p:spPr>
      </p:pic>
      <p:sp>
        <p:nvSpPr>
          <p:cNvPr id="15" name="CuadroTexto 14"/>
          <p:cNvSpPr txBox="1"/>
          <p:nvPr/>
        </p:nvSpPr>
        <p:spPr>
          <a:xfrm>
            <a:off x="866565" y="781050"/>
            <a:ext cx="266451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CONCLUSIONES</a:t>
            </a:r>
          </a:p>
        </p:txBody>
      </p:sp>
      <p:cxnSp>
        <p:nvCxnSpPr>
          <p:cNvPr id="16" name="Conector recto 15"/>
          <p:cNvCxnSpPr/>
          <p:nvPr/>
        </p:nvCxnSpPr>
        <p:spPr>
          <a:xfrm>
            <a:off x="866565" y="78105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p:nvPr/>
        </p:nvCxnSpPr>
        <p:spPr>
          <a:xfrm>
            <a:off x="866565" y="1233190"/>
            <a:ext cx="4201471"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1" name="Conector recto 10"/>
          <p:cNvCxnSpPr>
            <a:endCxn id="10"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0"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14457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A01647"/>
            </a:gs>
            <a:gs pos="23000">
              <a:srgbClr val="A01647"/>
            </a:gs>
            <a:gs pos="69000">
              <a:srgbClr val="A01647">
                <a:lumMod val="75000"/>
              </a:srgbClr>
            </a:gs>
            <a:gs pos="97000">
              <a:srgbClr val="A01647">
                <a:lumMod val="70000"/>
              </a:srgb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Rectángulo redondeado 4"/>
          <p:cNvSpPr/>
          <p:nvPr/>
        </p:nvSpPr>
        <p:spPr>
          <a:xfrm>
            <a:off x="656253" y="1724024"/>
            <a:ext cx="10879493" cy="3571875"/>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 name="CuadroTexto 11"/>
          <p:cNvSpPr txBox="1"/>
          <p:nvPr/>
        </p:nvSpPr>
        <p:spPr>
          <a:xfrm>
            <a:off x="4156011" y="1826075"/>
            <a:ext cx="3879979" cy="1015663"/>
          </a:xfrm>
          <a:prstGeom prst="rect">
            <a:avLst/>
          </a:prstGeom>
          <a:noFill/>
        </p:spPr>
        <p:txBody>
          <a:bodyPr wrap="square" rtlCol="0">
            <a:spAutoFit/>
          </a:bodyPr>
          <a:lstStyle/>
          <a:p>
            <a:pPr algn="ctr"/>
            <a:r>
              <a:rPr lang="es-ES" sz="6000" b="1" dirty="0">
                <a:latin typeface="Century Gothic" panose="020B0502020202020204" pitchFamily="34" charset="0"/>
                <a:cs typeface="Arial" panose="020B0604020202020204" pitchFamily="34" charset="0"/>
              </a:rPr>
              <a:t>GRACIAS</a:t>
            </a:r>
          </a:p>
        </p:txBody>
      </p:sp>
      <p:sp>
        <p:nvSpPr>
          <p:cNvPr id="13" name="CuadroTexto 12"/>
          <p:cNvSpPr txBox="1"/>
          <p:nvPr/>
        </p:nvSpPr>
        <p:spPr>
          <a:xfrm>
            <a:off x="794967" y="2794113"/>
            <a:ext cx="10602066" cy="523220"/>
          </a:xfrm>
          <a:prstGeom prst="rect">
            <a:avLst/>
          </a:prstGeom>
          <a:noFill/>
        </p:spPr>
        <p:txBody>
          <a:bodyPr wrap="square" rtlCol="0">
            <a:spAutoFit/>
          </a:bodyPr>
          <a:lstStyle/>
          <a:p>
            <a:pPr algn="ctr"/>
            <a:r>
              <a:rPr lang="es-ES" sz="2800" b="1" dirty="0" err="1">
                <a:latin typeface="Century Gothic" panose="020B0502020202020204" pitchFamily="34" charset="0"/>
                <a:cs typeface="Arial" panose="020B0604020202020204" pitchFamily="34" charset="0"/>
              </a:rPr>
              <a:t>Caltex</a:t>
            </a:r>
            <a:r>
              <a:rPr lang="es-ES" sz="2800" b="1" dirty="0">
                <a:latin typeface="Century Gothic" panose="020B0502020202020204" pitchFamily="34" charset="0"/>
                <a:cs typeface="Arial" panose="020B0604020202020204" pitchFamily="34" charset="0"/>
              </a:rPr>
              <a:t> Sistemas S.L. | Tu proveedor único en calibración</a:t>
            </a: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1540" y="3912831"/>
            <a:ext cx="3488921" cy="1035024"/>
          </a:xfrm>
          <a:prstGeom prst="rect">
            <a:avLst/>
          </a:prstGeom>
        </p:spPr>
      </p:pic>
      <p:sp>
        <p:nvSpPr>
          <p:cNvPr id="14" name="CuadroTexto 13"/>
          <p:cNvSpPr txBox="1"/>
          <p:nvPr/>
        </p:nvSpPr>
        <p:spPr>
          <a:xfrm>
            <a:off x="528151" y="3440760"/>
            <a:ext cx="11135698" cy="584775"/>
          </a:xfrm>
          <a:prstGeom prst="rect">
            <a:avLst/>
          </a:prstGeom>
          <a:noFill/>
        </p:spPr>
        <p:txBody>
          <a:bodyPr wrap="square" rtlCol="0">
            <a:spAutoFit/>
          </a:bodyPr>
          <a:lstStyle/>
          <a:p>
            <a:pPr algn="ctr"/>
            <a:r>
              <a:rPr lang="es-ES" sz="1600" b="1" dirty="0">
                <a:latin typeface="Century Gothic" panose="020B0502020202020204" pitchFamily="34" charset="0"/>
                <a:cs typeface="Arial" panose="020B0604020202020204" pitchFamily="34" charset="0"/>
              </a:rPr>
              <a:t>Av. Juan de la Cierva y </a:t>
            </a:r>
            <a:r>
              <a:rPr lang="es-ES" sz="1600" b="1" dirty="0" err="1">
                <a:latin typeface="Century Gothic" panose="020B0502020202020204" pitchFamily="34" charset="0"/>
                <a:cs typeface="Arial" panose="020B0604020202020204" pitchFamily="34" charset="0"/>
              </a:rPr>
              <a:t>Codorníu</a:t>
            </a:r>
            <a:r>
              <a:rPr lang="es-ES" sz="1600" b="1" dirty="0">
                <a:latin typeface="Century Gothic" panose="020B0502020202020204" pitchFamily="34" charset="0"/>
                <a:cs typeface="Arial" panose="020B0604020202020204" pitchFamily="34" charset="0"/>
              </a:rPr>
              <a:t> 10, Parque tecnológico de Paterna (Valencia) CP: 46980 - </a:t>
            </a:r>
            <a:r>
              <a:rPr lang="es-ES" sz="1600" b="1" dirty="0" err="1">
                <a:latin typeface="Century Gothic" panose="020B0502020202020204" pitchFamily="34" charset="0"/>
                <a:cs typeface="Arial" panose="020B0604020202020204" pitchFamily="34" charset="0"/>
              </a:rPr>
              <a:t>Spain</a:t>
            </a:r>
            <a:r>
              <a:rPr lang="es-ES" sz="1600" b="1" dirty="0">
                <a:latin typeface="Century Gothic" panose="020B0502020202020204" pitchFamily="34" charset="0"/>
                <a:cs typeface="Arial" panose="020B0604020202020204" pitchFamily="34" charset="0"/>
              </a:rPr>
              <a:t> </a:t>
            </a:r>
          </a:p>
          <a:p>
            <a:pPr algn="ctr"/>
            <a:r>
              <a:rPr lang="es-ES" sz="1600" b="1" dirty="0">
                <a:latin typeface="Century Gothic" panose="020B0502020202020204" pitchFamily="34" charset="0"/>
                <a:cs typeface="Arial" panose="020B0604020202020204" pitchFamily="34" charset="0"/>
              </a:rPr>
              <a:t>TLF: +34 961 82 99 02</a:t>
            </a:r>
          </a:p>
        </p:txBody>
      </p:sp>
      <p:sp>
        <p:nvSpPr>
          <p:cNvPr id="16" name="CuadroTexto 15"/>
          <p:cNvSpPr txBox="1"/>
          <p:nvPr/>
        </p:nvSpPr>
        <p:spPr>
          <a:xfrm>
            <a:off x="528151" y="4778578"/>
            <a:ext cx="11135698" cy="338554"/>
          </a:xfrm>
          <a:prstGeom prst="rect">
            <a:avLst/>
          </a:prstGeom>
          <a:noFill/>
        </p:spPr>
        <p:txBody>
          <a:bodyPr wrap="square" rtlCol="0">
            <a:spAutoFit/>
          </a:bodyPr>
          <a:lstStyle/>
          <a:p>
            <a:pPr algn="ctr"/>
            <a:r>
              <a:rPr lang="es-ES" sz="1600" b="1" dirty="0">
                <a:latin typeface="Century Gothic" panose="020B0502020202020204" pitchFamily="34" charset="0"/>
                <a:cs typeface="Arial" panose="020B0604020202020204" pitchFamily="34" charset="0"/>
                <a:hlinkClick r:id="rId4"/>
              </a:rPr>
              <a:t>www.caltex.es</a:t>
            </a:r>
            <a:endParaRPr lang="es-ES" sz="1600" b="1" dirty="0">
              <a:latin typeface="Century Gothic" panose="020B0502020202020204" pitchFamily="34" charset="0"/>
              <a:cs typeface="Arial" panose="020B0604020202020204" pitchFamily="34" charset="0"/>
            </a:endParaRPr>
          </a:p>
        </p:txBody>
      </p:sp>
      <p:cxnSp>
        <p:nvCxnSpPr>
          <p:cNvPr id="17" name="Conector recto 16"/>
          <p:cNvCxnSpPr/>
          <p:nvPr/>
        </p:nvCxnSpPr>
        <p:spPr>
          <a:xfrm>
            <a:off x="4351540" y="1947565"/>
            <a:ext cx="341016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8" name="Conector recto 17"/>
          <p:cNvCxnSpPr/>
          <p:nvPr/>
        </p:nvCxnSpPr>
        <p:spPr>
          <a:xfrm>
            <a:off x="1160665" y="2775063"/>
            <a:ext cx="9864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9" name="Conector recto 18"/>
          <p:cNvCxnSpPr/>
          <p:nvPr/>
        </p:nvCxnSpPr>
        <p:spPr>
          <a:xfrm>
            <a:off x="1162050" y="3345908"/>
            <a:ext cx="9858375"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5674102"/>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866565" y="781050"/>
            <a:ext cx="2579552" cy="461665"/>
          </a:xfrm>
          <a:prstGeom prst="rect">
            <a:avLst/>
          </a:prstGeom>
          <a:noFill/>
        </p:spPr>
        <p:txBody>
          <a:bodyPr wrap="none" rtlCol="0">
            <a:spAutoFit/>
          </a:bodyPr>
          <a:lstStyle/>
          <a:p>
            <a:r>
              <a:rPr lang="es-ES" sz="2400" b="1" dirty="0">
                <a:latin typeface="Arial" panose="020B0604020202020204" pitchFamily="34" charset="0"/>
                <a:cs typeface="Arial" panose="020B0604020202020204" pitchFamily="34" charset="0"/>
              </a:rPr>
              <a:t>INTRODUCCIÓN</a:t>
            </a:r>
          </a:p>
        </p:txBody>
      </p:sp>
      <p:cxnSp>
        <p:nvCxnSpPr>
          <p:cNvPr id="11" name="Conector recto 10"/>
          <p:cNvCxnSpPr/>
          <p:nvPr/>
        </p:nvCxnSpPr>
        <p:spPr>
          <a:xfrm>
            <a:off x="866565" y="78105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p:nvCxnSpPr>
        <p:spPr>
          <a:xfrm>
            <a:off x="866565" y="1233190"/>
            <a:ext cx="3708000"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866564" y="1471748"/>
            <a:ext cx="8578225" cy="5032660"/>
          </a:xfrm>
          <a:prstGeom prst="rect">
            <a:avLst/>
          </a:prstGeom>
          <a:noFill/>
        </p:spPr>
        <p:txBody>
          <a:bodyPr wrap="square" rtlCol="0">
            <a:spAutoFit/>
          </a:bodyPr>
          <a:lstStyle/>
          <a:p>
            <a:pPr>
              <a:lnSpc>
                <a:spcPct val="150000"/>
              </a:lnSpc>
            </a:pPr>
            <a:r>
              <a:rPr lang="es-ES" sz="2400" b="1" dirty="0">
                <a:latin typeface="Arial" panose="020B0604020202020204" pitchFamily="34" charset="0"/>
                <a:cs typeface="Arial" panose="020B0604020202020204" pitchFamily="34" charset="0"/>
              </a:rPr>
              <a:t>Normas específicas de volumen y de consulta</a:t>
            </a:r>
          </a:p>
          <a:p>
            <a:pPr marL="285750" lvl="0" indent="-285750">
              <a:lnSpc>
                <a:spcPct val="150000"/>
              </a:lnSpc>
              <a:buFont typeface="Arial" panose="020B0604020202020204" pitchFamily="34" charset="0"/>
              <a:buChar char="•"/>
            </a:pPr>
            <a:r>
              <a:rPr lang="es-ES" sz="1600" dirty="0">
                <a:latin typeface="Arial" panose="020B0604020202020204" pitchFamily="34" charset="0"/>
                <a:cs typeface="Arial" panose="020B0604020202020204" pitchFamily="34" charset="0"/>
              </a:rPr>
              <a:t>UNE-EN ISO 8655-1:2022. Aparatos volumétricos accionados mediante pistón. Parte 1: Terminología, requisitos generales y recomendaciones de uso. </a:t>
            </a:r>
          </a:p>
          <a:p>
            <a:pPr marL="285750" lvl="0" indent="-285750">
              <a:lnSpc>
                <a:spcPct val="150000"/>
              </a:lnSpc>
              <a:buFont typeface="Arial" panose="020B0604020202020204" pitchFamily="34" charset="0"/>
              <a:buChar char="•"/>
            </a:pPr>
            <a:r>
              <a:rPr lang="es-ES" sz="1600" dirty="0">
                <a:latin typeface="Arial" panose="020B0604020202020204" pitchFamily="34" charset="0"/>
                <a:cs typeface="Arial" panose="020B0604020202020204" pitchFamily="34" charset="0"/>
              </a:rPr>
              <a:t>UNE-EN ISO 8655-2:2022. Aparatos volumétricos accionados mediante pistón. Parte 2: Pipetas tipo pistón.</a:t>
            </a:r>
          </a:p>
          <a:p>
            <a:pPr marL="285750" lvl="0" indent="-285750">
              <a:lnSpc>
                <a:spcPct val="150000"/>
              </a:lnSpc>
              <a:buFont typeface="Arial" panose="020B0604020202020204" pitchFamily="34" charset="0"/>
              <a:buChar char="•"/>
            </a:pPr>
            <a:r>
              <a:rPr lang="es-ES" sz="1600" dirty="0">
                <a:latin typeface="Arial" panose="020B0604020202020204" pitchFamily="34" charset="0"/>
                <a:cs typeface="Arial" panose="020B0604020202020204" pitchFamily="34" charset="0"/>
              </a:rPr>
              <a:t>UNE-EN ISO 8655-6:2022. Aparatos volumétricos accionados mediante pistón. Parte 6: Métodos gravimétricos para la determinación del error de medición</a:t>
            </a:r>
          </a:p>
          <a:p>
            <a:pPr marL="285750" lvl="0" indent="-285750">
              <a:lnSpc>
                <a:spcPct val="150000"/>
              </a:lnSpc>
              <a:buFont typeface="Arial" panose="020B0604020202020204" pitchFamily="34" charset="0"/>
              <a:buChar char="•"/>
            </a:pPr>
            <a:r>
              <a:rPr lang="es-ES" sz="1600" dirty="0">
                <a:latin typeface="Arial" panose="020B0604020202020204" pitchFamily="34" charset="0"/>
                <a:cs typeface="Arial" panose="020B0604020202020204" pitchFamily="34" charset="0"/>
              </a:rPr>
              <a:t>UNE-EN ISO 8655-7:2022. Aparatos volumétricos accionados mediante pistón. Parte 7: Métodos alternativos para la determinación del error de medición</a:t>
            </a:r>
          </a:p>
          <a:p>
            <a:pPr marL="285750" lvl="0" indent="-285750">
              <a:lnSpc>
                <a:spcPct val="150000"/>
              </a:lnSpc>
              <a:buFont typeface="Arial" panose="020B0604020202020204" pitchFamily="34" charset="0"/>
              <a:buChar char="•"/>
            </a:pPr>
            <a:r>
              <a:rPr lang="en-US" sz="1600" dirty="0">
                <a:latin typeface="Arial" panose="020B0604020202020204" pitchFamily="34" charset="0"/>
                <a:cs typeface="Arial" panose="020B0604020202020204" pitchFamily="34" charset="0"/>
              </a:rPr>
              <a:t>ISO/TR 20461:2023. Determination of uncertainty for volume measurements of a piston-operated volumetric apparatus using a gravimetric method.</a:t>
            </a:r>
            <a:endParaRPr lang="es-ES" sz="1600" dirty="0">
              <a:latin typeface="Arial" panose="020B0604020202020204" pitchFamily="34" charset="0"/>
              <a:cs typeface="Arial" panose="020B0604020202020204" pitchFamily="34" charset="0"/>
            </a:endParaRPr>
          </a:p>
          <a:p>
            <a:pPr marL="285750" lvl="0" indent="-285750">
              <a:lnSpc>
                <a:spcPct val="150000"/>
              </a:lnSpc>
              <a:buFont typeface="Arial" panose="020B0604020202020204" pitchFamily="34" charset="0"/>
              <a:buChar char="•"/>
            </a:pPr>
            <a:r>
              <a:rPr lang="en-US" sz="1600" dirty="0">
                <a:latin typeface="Arial" panose="020B0604020202020204" pitchFamily="34" charset="0"/>
                <a:cs typeface="Arial" panose="020B0604020202020204" pitchFamily="34" charset="0"/>
              </a:rPr>
              <a:t>EURAMET cg-19 v2.1. Guidelines on the determination of uncertainty in gravimetric volume calibration. EURAMET.</a:t>
            </a:r>
            <a:endParaRPr lang="es-ES" sz="1600" dirty="0">
              <a:latin typeface="Arial" panose="020B0604020202020204" pitchFamily="34" charset="0"/>
              <a:cs typeface="Arial" panose="020B0604020202020204" pitchFamily="34" charset="0"/>
            </a:endParaRPr>
          </a:p>
        </p:txBody>
      </p:sp>
      <p:sp>
        <p:nvSpPr>
          <p:cNvPr id="15" name="CuadroTexto 14"/>
          <p:cNvSpPr txBox="1"/>
          <p:nvPr/>
        </p:nvSpPr>
        <p:spPr>
          <a:xfrm>
            <a:off x="139972" y="186592"/>
            <a:ext cx="2869042" cy="230832"/>
          </a:xfrm>
          <a:prstGeom prst="rect">
            <a:avLst/>
          </a:prstGeom>
          <a:noFill/>
        </p:spPr>
        <p:txBody>
          <a:bodyPr wrap="square" rtlCol="0">
            <a:spAutoFit/>
          </a:bodyPr>
          <a:lstStyle/>
          <a:p>
            <a:r>
              <a:rPr lang="es-ES" sz="900" dirty="0">
                <a:solidFill>
                  <a:schemeClr val="bg1">
                    <a:lumMod val="65000"/>
                  </a:schemeClr>
                </a:solidFill>
                <a:latin typeface="Arial" panose="020B0604020202020204" pitchFamily="34" charset="0"/>
                <a:cs typeface="Arial" panose="020B0604020202020204" pitchFamily="34" charset="0"/>
              </a:rPr>
              <a:t>Calibración de volumen</a:t>
            </a:r>
          </a:p>
        </p:txBody>
      </p:sp>
      <p:cxnSp>
        <p:nvCxnSpPr>
          <p:cNvPr id="16" name="Conector recto 15"/>
          <p:cNvCxnSpPr>
            <a:endCxn id="15" idx="0"/>
          </p:cNvCxnSpPr>
          <p:nvPr/>
        </p:nvCxnSpPr>
        <p:spPr>
          <a:xfrm>
            <a:off x="228600" y="186592"/>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a:endCxn id="15" idx="2"/>
          </p:cNvCxnSpPr>
          <p:nvPr/>
        </p:nvCxnSpPr>
        <p:spPr>
          <a:xfrm>
            <a:off x="228600" y="417424"/>
            <a:ext cx="1345893" cy="0"/>
          </a:xfrm>
          <a:prstGeom prst="line">
            <a:avLst/>
          </a:prstGeom>
          <a:ln>
            <a:solidFill>
              <a:srgbClr val="A01647"/>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858222" y="6618337"/>
            <a:ext cx="11340000" cy="239663"/>
          </a:xfrm>
          <a:prstGeom prst="rect">
            <a:avLst/>
          </a:prstGeom>
          <a:solidFill>
            <a:srgbClr val="A01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8" name="Imagen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 y="6607199"/>
            <a:ext cx="857932" cy="254514"/>
          </a:xfrm>
          <a:prstGeom prst="rect">
            <a:avLst/>
          </a:prstGeom>
        </p:spPr>
      </p:pic>
      <p:sp>
        <p:nvSpPr>
          <p:cNvPr id="19" name="CuadroTexto 18"/>
          <p:cNvSpPr txBox="1"/>
          <p:nvPr/>
        </p:nvSpPr>
        <p:spPr>
          <a:xfrm>
            <a:off x="849087" y="6595492"/>
            <a:ext cx="11455380" cy="246221"/>
          </a:xfrm>
          <a:prstGeom prst="rect">
            <a:avLst/>
          </a:prstGeom>
          <a:noFill/>
        </p:spPr>
        <p:txBody>
          <a:bodyPr wrap="none" rtlCol="0">
            <a:spAutoFit/>
          </a:bodyPr>
          <a:lstStyle/>
          <a:p>
            <a:r>
              <a:rPr lang="es-ES" sz="1000" b="1" dirty="0">
                <a:solidFill>
                  <a:schemeClr val="bg1"/>
                </a:solidFill>
                <a:latin typeface="Century Gothic" panose="020B0502020202020204" pitchFamily="34" charset="0"/>
                <a:cs typeface="Arial" panose="020B0604020202020204" pitchFamily="34" charset="0"/>
              </a:rPr>
              <a:t>www.caltex.es | TU PROVEEDOR ÚNICO EN CALIBRACIÓN ||  Av. Juan de la Cierva y </a:t>
            </a:r>
            <a:r>
              <a:rPr lang="es-ES" sz="1000" b="1" dirty="0" err="1">
                <a:solidFill>
                  <a:schemeClr val="bg1"/>
                </a:solidFill>
                <a:latin typeface="Century Gothic" panose="020B0502020202020204" pitchFamily="34" charset="0"/>
                <a:cs typeface="Arial" panose="020B0604020202020204" pitchFamily="34" charset="0"/>
              </a:rPr>
              <a:t>Codorníu</a:t>
            </a:r>
            <a:r>
              <a:rPr lang="es-ES" sz="1000" b="1" dirty="0">
                <a:solidFill>
                  <a:schemeClr val="bg1"/>
                </a:solidFill>
                <a:latin typeface="Century Gothic" panose="020B0502020202020204" pitchFamily="34" charset="0"/>
                <a:cs typeface="Arial" panose="020B0604020202020204" pitchFamily="34" charset="0"/>
              </a:rPr>
              <a:t> 10, Parque tecnológico de Paterna (Valencia) CP: 46980 - </a:t>
            </a:r>
            <a:r>
              <a:rPr lang="es-ES" sz="1000" b="1" dirty="0" err="1">
                <a:solidFill>
                  <a:schemeClr val="bg1"/>
                </a:solidFill>
                <a:latin typeface="Century Gothic" panose="020B0502020202020204" pitchFamily="34" charset="0"/>
                <a:cs typeface="Arial" panose="020B0604020202020204" pitchFamily="34" charset="0"/>
              </a:rPr>
              <a:t>Spain</a:t>
            </a:r>
            <a:r>
              <a:rPr lang="es-ES" sz="1000" b="1" dirty="0">
                <a:solidFill>
                  <a:schemeClr val="bg1"/>
                </a:solidFill>
                <a:latin typeface="Century Gothic" panose="020B0502020202020204" pitchFamily="34" charset="0"/>
                <a:cs typeface="Arial" panose="020B0604020202020204" pitchFamily="34" charset="0"/>
              </a:rPr>
              <a:t>  |  TLF: +34 961 82 99 02</a:t>
            </a:r>
          </a:p>
        </p:txBody>
      </p:sp>
    </p:spTree>
    <p:extLst>
      <p:ext uri="{BB962C8B-B14F-4D97-AF65-F5344CB8AC3E}">
        <p14:creationId xmlns:p14="http://schemas.microsoft.com/office/powerpoint/2010/main" val="2460231701"/>
      </p:ext>
    </p:extLst>
  </p:cSld>
  <p:clrMapOvr>
    <a:masterClrMapping/>
  </p:clrMapOvr>
</p:sld>
</file>

<file path=ppt/theme/theme1.xml><?xml version="1.0" encoding="utf-8"?>
<a:theme xmlns:a="http://schemas.openxmlformats.org/drawingml/2006/main" name="Tema de Office">
  <a:themeElements>
    <a:clrScheme name="Personalizado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2E75B5"/>
      </a:hlink>
      <a:folHlink>
        <a:srgbClr val="1E4E7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Femto Presentaciones" id="{1A17D632-372C-4B93-8527-1FC89782D05D}" vid="{CF75306C-46AB-435F-8DB0-8DEF2EC87753}"/>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ersonalizado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2E75B5"/>
    </a:hlink>
    <a:folHlink>
      <a:srgbClr val="1E4E79"/>
    </a:folHlink>
  </a:clrScheme>
</a:themeOverride>
</file>

<file path=ppt/theme/themeOverride2.xml><?xml version="1.0" encoding="utf-8"?>
<a:themeOverride xmlns:a="http://schemas.openxmlformats.org/drawingml/2006/main">
  <a:clrScheme name="Personalizado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2E75B5"/>
    </a:hlink>
    <a:folHlink>
      <a:srgbClr val="1E4E79"/>
    </a:folHlink>
  </a:clrScheme>
</a:themeOverride>
</file>

<file path=ppt/theme/themeOverride3.xml><?xml version="1.0" encoding="utf-8"?>
<a:themeOverride xmlns:a="http://schemas.openxmlformats.org/drawingml/2006/main">
  <a:clrScheme name="Personalizado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2E75B5"/>
    </a:hlink>
    <a:folHlink>
      <a:srgbClr val="1E4E79"/>
    </a:folHlink>
  </a:clrScheme>
</a:themeOverride>
</file>

<file path=ppt/theme/themeOverride4.xml><?xml version="1.0" encoding="utf-8"?>
<a:themeOverride xmlns:a="http://schemas.openxmlformats.org/drawingml/2006/main">
  <a:clrScheme name="Personalizado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2E75B5"/>
    </a:hlink>
    <a:folHlink>
      <a:srgbClr val="1E4E79"/>
    </a:folHlink>
  </a:clrScheme>
</a:themeOverride>
</file>

<file path=ppt/theme/themeOverride5.xml><?xml version="1.0" encoding="utf-8"?>
<a:themeOverride xmlns:a="http://schemas.openxmlformats.org/drawingml/2006/main">
  <a:clrScheme name="Personalizado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2E75B5"/>
    </a:hlink>
    <a:folHlink>
      <a:srgbClr val="1E4E79"/>
    </a:folHlink>
  </a:clrScheme>
</a:themeOverride>
</file>

<file path=ppt/theme/themeOverride6.xml><?xml version="1.0" encoding="utf-8"?>
<a:themeOverride xmlns:a="http://schemas.openxmlformats.org/drawingml/2006/main">
  <a:clrScheme name="Personalizado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2E75B5"/>
    </a:hlink>
    <a:folHlink>
      <a:srgbClr val="1E4E79"/>
    </a:folHlink>
  </a:clrScheme>
</a:themeOverride>
</file>

<file path=ppt/theme/themeOverride7.xml><?xml version="1.0" encoding="utf-8"?>
<a:themeOverride xmlns:a="http://schemas.openxmlformats.org/drawingml/2006/main">
  <a:clrScheme name="Personalizado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2E75B5"/>
    </a:hlink>
    <a:folHlink>
      <a:srgbClr val="1E4E79"/>
    </a:folHlink>
  </a:clrScheme>
</a:themeOverride>
</file>

<file path=ppt/theme/themeOverride8.xml><?xml version="1.0" encoding="utf-8"?>
<a:themeOverride xmlns:a="http://schemas.openxmlformats.org/drawingml/2006/main">
  <a:clrScheme name="Personalizado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2E75B5"/>
    </a:hlink>
    <a:folHlink>
      <a:srgbClr val="1E4E79"/>
    </a:folHlink>
  </a:clrScheme>
</a:themeOverride>
</file>

<file path=ppt/theme/themeOverride9.xml><?xml version="1.0" encoding="utf-8"?>
<a:themeOverride xmlns:a="http://schemas.openxmlformats.org/drawingml/2006/main">
  <a:clrScheme name="Personalizado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2E75B5"/>
    </a:hlink>
    <a:folHlink>
      <a:srgbClr val="1E4E79"/>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4EACBF08A5756439422D1CA1962C37B" ma:contentTypeVersion="2" ma:contentTypeDescription="Crear nuevo documento." ma:contentTypeScope="" ma:versionID="d5662bd795e8e816bbb436b61161de53">
  <xsd:schema xmlns:xsd="http://www.w3.org/2001/XMLSchema" xmlns:xs="http://www.w3.org/2001/XMLSchema" xmlns:p="http://schemas.microsoft.com/office/2006/metadata/properties" xmlns:ns2="fc277064-c32a-4c8e-a1e6-c7ab15173432" targetNamespace="http://schemas.microsoft.com/office/2006/metadata/properties" ma:root="true" ma:fieldsID="e529181e69e65b8ff6217f27ed953b29" ns2:_="">
    <xsd:import namespace="fc277064-c32a-4c8e-a1e6-c7ab15173432"/>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277064-c32a-4c8e-a1e6-c7ab15173432" elementFormDefault="qualified">
    <xsd:import namespace="http://schemas.microsoft.com/office/2006/documentManagement/types"/>
    <xsd:import namespace="http://schemas.microsoft.com/office/infopath/2007/PartnerControls"/>
    <xsd:element name="SharedWithUsers" ma:index="8" nillable="true" ma:displayName="Compartid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talles de uso compartido"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fc277064-c32a-4c8e-a1e6-c7ab15173432">
      <UserInfo>
        <DisplayName>CALTEX | Rafael Juan Jiménez Villar</DisplayName>
        <AccountId>10</AccountId>
        <AccountType/>
      </UserInfo>
    </SharedWithUsers>
  </documentManagement>
</p:properties>
</file>

<file path=customXml/itemProps1.xml><?xml version="1.0" encoding="utf-8"?>
<ds:datastoreItem xmlns:ds="http://schemas.openxmlformats.org/officeDocument/2006/customXml" ds:itemID="{C5FF9995-455C-47CD-A15D-099D21BEB3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c277064-c32a-4c8e-a1e6-c7ab1517343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5DA447D-EA46-4392-AA27-F0D8E328474C}">
  <ds:schemaRefs>
    <ds:schemaRef ds:uri="http://schemas.microsoft.com/sharepoint/v3/contenttype/forms"/>
  </ds:schemaRefs>
</ds:datastoreItem>
</file>

<file path=customXml/itemProps3.xml><?xml version="1.0" encoding="utf-8"?>
<ds:datastoreItem xmlns:ds="http://schemas.openxmlformats.org/officeDocument/2006/customXml" ds:itemID="{59FD5A6C-8884-4CF8-B199-7B7A90E8A992}">
  <ds:schemaRefs>
    <ds:schemaRef ds:uri="http://schemas.microsoft.com/office/2006/metadata/properties"/>
    <ds:schemaRef ds:uri="http://schemas.microsoft.com/office/infopath/2007/PartnerControls"/>
    <ds:schemaRef ds:uri="fc277064-c32a-4c8e-a1e6-c7ab15173432"/>
  </ds:schemaRefs>
</ds:datastoreItem>
</file>

<file path=docProps/app.xml><?xml version="1.0" encoding="utf-8"?>
<Properties xmlns="http://schemas.openxmlformats.org/officeDocument/2006/extended-properties" xmlns:vt="http://schemas.openxmlformats.org/officeDocument/2006/docPropsVTypes">
  <Template/>
  <TotalTime>2963</TotalTime>
  <Words>7713</Words>
  <Application>Microsoft Office PowerPoint</Application>
  <PresentationFormat>Panorámica</PresentationFormat>
  <Paragraphs>826</Paragraphs>
  <Slides>86</Slides>
  <Notes>76</Notes>
  <HiddenSlides>0</HiddenSlides>
  <MMClips>0</MMClips>
  <ScaleCrop>false</ScaleCrop>
  <HeadingPairs>
    <vt:vector size="8" baseType="variant">
      <vt:variant>
        <vt:lpstr>Fuentes usadas</vt:lpstr>
      </vt:variant>
      <vt:variant>
        <vt:i4>4</vt:i4>
      </vt:variant>
      <vt:variant>
        <vt:lpstr>Tema</vt:lpstr>
      </vt:variant>
      <vt:variant>
        <vt:i4>1</vt:i4>
      </vt:variant>
      <vt:variant>
        <vt:lpstr>Servidores OLE incrustados</vt:lpstr>
      </vt:variant>
      <vt:variant>
        <vt:i4>1</vt:i4>
      </vt:variant>
      <vt:variant>
        <vt:lpstr>Títulos de diapositiva</vt:lpstr>
      </vt:variant>
      <vt:variant>
        <vt:i4>86</vt:i4>
      </vt:variant>
    </vt:vector>
  </HeadingPairs>
  <TitlesOfParts>
    <vt:vector size="92" baseType="lpstr">
      <vt:lpstr>Arial</vt:lpstr>
      <vt:lpstr>Calibri</vt:lpstr>
      <vt:lpstr>Calibri Light</vt:lpstr>
      <vt:lpstr>Century Gothic</vt:lpstr>
      <vt:lpstr>Tema de Office</vt:lpstr>
      <vt:lpstr>Equation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Salvador Puig Martin</dc:creator>
  <cp:lastModifiedBy>CALTEX | Salvador Puig Martin</cp:lastModifiedBy>
  <cp:revision>161</cp:revision>
  <cp:lastPrinted>2018-04-03T08:00:41Z</cp:lastPrinted>
  <dcterms:created xsi:type="dcterms:W3CDTF">2016-01-21T07:56:33Z</dcterms:created>
  <dcterms:modified xsi:type="dcterms:W3CDTF">2024-11-25T14:00:55Z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0x01010044EACBF08A5756439422D1CA1962C37B</vt:lpwstr>
  </property>
</Properties>
</file>